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
  </p:notesMasterIdLst>
  <p:sldIdLst>
    <p:sldId id="256" r:id="rId2"/>
  </p:sldIdLst>
  <p:sldSz cx="21396325" cy="30267275"/>
  <p:notesSz cx="6858000" cy="9144000"/>
  <p:defaultTextStyle>
    <a:defPPr>
      <a:defRPr lang="en-US"/>
    </a:defPPr>
    <a:lvl1pPr marL="0" algn="l" defTabSz="2479853" rtl="0" eaLnBrk="1" latinLnBrk="0" hangingPunct="1">
      <a:defRPr sz="4882" kern="1200">
        <a:solidFill>
          <a:schemeClr val="tx1"/>
        </a:solidFill>
        <a:latin typeface="+mn-lt"/>
        <a:ea typeface="+mn-ea"/>
        <a:cs typeface="+mn-cs"/>
      </a:defRPr>
    </a:lvl1pPr>
    <a:lvl2pPr marL="1239926" algn="l" defTabSz="2479853" rtl="0" eaLnBrk="1" latinLnBrk="0" hangingPunct="1">
      <a:defRPr sz="4882" kern="1200">
        <a:solidFill>
          <a:schemeClr val="tx1"/>
        </a:solidFill>
        <a:latin typeface="+mn-lt"/>
        <a:ea typeface="+mn-ea"/>
        <a:cs typeface="+mn-cs"/>
      </a:defRPr>
    </a:lvl2pPr>
    <a:lvl3pPr marL="2479853" algn="l" defTabSz="2479853" rtl="0" eaLnBrk="1" latinLnBrk="0" hangingPunct="1">
      <a:defRPr sz="4882" kern="1200">
        <a:solidFill>
          <a:schemeClr val="tx1"/>
        </a:solidFill>
        <a:latin typeface="+mn-lt"/>
        <a:ea typeface="+mn-ea"/>
        <a:cs typeface="+mn-cs"/>
      </a:defRPr>
    </a:lvl3pPr>
    <a:lvl4pPr marL="3719779" algn="l" defTabSz="2479853" rtl="0" eaLnBrk="1" latinLnBrk="0" hangingPunct="1">
      <a:defRPr sz="4882" kern="1200">
        <a:solidFill>
          <a:schemeClr val="tx1"/>
        </a:solidFill>
        <a:latin typeface="+mn-lt"/>
        <a:ea typeface="+mn-ea"/>
        <a:cs typeface="+mn-cs"/>
      </a:defRPr>
    </a:lvl4pPr>
    <a:lvl5pPr marL="4959706" algn="l" defTabSz="2479853" rtl="0" eaLnBrk="1" latinLnBrk="0" hangingPunct="1">
      <a:defRPr sz="4882" kern="1200">
        <a:solidFill>
          <a:schemeClr val="tx1"/>
        </a:solidFill>
        <a:latin typeface="+mn-lt"/>
        <a:ea typeface="+mn-ea"/>
        <a:cs typeface="+mn-cs"/>
      </a:defRPr>
    </a:lvl5pPr>
    <a:lvl6pPr marL="6199632" algn="l" defTabSz="2479853" rtl="0" eaLnBrk="1" latinLnBrk="0" hangingPunct="1">
      <a:defRPr sz="4882" kern="1200">
        <a:solidFill>
          <a:schemeClr val="tx1"/>
        </a:solidFill>
        <a:latin typeface="+mn-lt"/>
        <a:ea typeface="+mn-ea"/>
        <a:cs typeface="+mn-cs"/>
      </a:defRPr>
    </a:lvl6pPr>
    <a:lvl7pPr marL="7439558" algn="l" defTabSz="2479853" rtl="0" eaLnBrk="1" latinLnBrk="0" hangingPunct="1">
      <a:defRPr sz="4882" kern="1200">
        <a:solidFill>
          <a:schemeClr val="tx1"/>
        </a:solidFill>
        <a:latin typeface="+mn-lt"/>
        <a:ea typeface="+mn-ea"/>
        <a:cs typeface="+mn-cs"/>
      </a:defRPr>
    </a:lvl7pPr>
    <a:lvl8pPr marL="8679485" algn="l" defTabSz="2479853" rtl="0" eaLnBrk="1" latinLnBrk="0" hangingPunct="1">
      <a:defRPr sz="4882" kern="1200">
        <a:solidFill>
          <a:schemeClr val="tx1"/>
        </a:solidFill>
        <a:latin typeface="+mn-lt"/>
        <a:ea typeface="+mn-ea"/>
        <a:cs typeface="+mn-cs"/>
      </a:defRPr>
    </a:lvl8pPr>
    <a:lvl9pPr marL="9919411" algn="l" defTabSz="2479853" rtl="0" eaLnBrk="1" latinLnBrk="0" hangingPunct="1">
      <a:defRPr sz="48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p15:clr>
            <a:srgbClr val="A4A3A4"/>
          </p15:clr>
        </p15:guide>
        <p15:guide id="2" pos="67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9F3"/>
    <a:srgbClr val="F0E6EF"/>
    <a:srgbClr val="D6D2E6"/>
    <a:srgbClr val="D1CB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988" autoAdjust="0"/>
  </p:normalViewPr>
  <p:slideViewPr>
    <p:cSldViewPr snapToGrid="0">
      <p:cViewPr>
        <p:scale>
          <a:sx n="50" d="100"/>
          <a:sy n="50" d="100"/>
        </p:scale>
        <p:origin x="158" y="-5726"/>
      </p:cViewPr>
      <p:guideLst>
        <p:guide orient="horz" pos="9533"/>
        <p:guide pos="6739"/>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3C0F-D789-4656-A1A8-4ABFD78E70CD}" type="datetimeFigureOut">
              <a:rPr lang="en-US" smtClean="0"/>
              <a:t>12/1/2021</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1E4BF-93F7-499B-B181-1A86C53FEFEE}" type="slidenum">
              <a:rPr lang="en-US" smtClean="0"/>
              <a:t>‹#›</a:t>
            </a:fld>
            <a:endParaRPr lang="en-US"/>
          </a:p>
        </p:txBody>
      </p:sp>
    </p:spTree>
    <p:extLst>
      <p:ext uri="{BB962C8B-B14F-4D97-AF65-F5344CB8AC3E}">
        <p14:creationId xmlns:p14="http://schemas.microsoft.com/office/powerpoint/2010/main" val="392432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1E4BF-93F7-499B-B181-1A86C53FEFEE}" type="slidenum">
              <a:rPr lang="en-US" smtClean="0"/>
              <a:t>1</a:t>
            </a:fld>
            <a:endParaRPr lang="en-US"/>
          </a:p>
        </p:txBody>
      </p:sp>
    </p:spTree>
    <p:extLst>
      <p:ext uri="{BB962C8B-B14F-4D97-AF65-F5344CB8AC3E}">
        <p14:creationId xmlns:p14="http://schemas.microsoft.com/office/powerpoint/2010/main" val="52426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74541" y="4953466"/>
            <a:ext cx="16047244" cy="10537496"/>
          </a:xfrm>
        </p:spPr>
        <p:txBody>
          <a:bodyPr anchor="b"/>
          <a:lstStyle>
            <a:lvl1pPr algn="ctr">
              <a:defRPr sz="10529"/>
            </a:lvl1pPr>
          </a:lstStyle>
          <a:p>
            <a:r>
              <a:rPr lang="en-US"/>
              <a:t>Click to edit Master title style</a:t>
            </a:r>
          </a:p>
        </p:txBody>
      </p:sp>
      <p:sp>
        <p:nvSpPr>
          <p:cNvPr id="3" name="Subtitle 2"/>
          <p:cNvSpPr>
            <a:spLocks noGrp="1"/>
          </p:cNvSpPr>
          <p:nvPr>
            <p:ph type="subTitle" idx="1"/>
          </p:nvPr>
        </p:nvSpPr>
        <p:spPr>
          <a:xfrm>
            <a:off x="2674541" y="15897328"/>
            <a:ext cx="16047244" cy="7307583"/>
          </a:xfrm>
        </p:spPr>
        <p:txBody>
          <a:bodyPr/>
          <a:lstStyle>
            <a:lvl1pPr marL="0" indent="0" algn="ctr">
              <a:buNone/>
              <a:defRPr sz="4212"/>
            </a:lvl1pPr>
            <a:lvl2pPr marL="802340" indent="0" algn="ctr">
              <a:buNone/>
              <a:defRPr sz="3510"/>
            </a:lvl2pPr>
            <a:lvl3pPr marL="1604681" indent="0" algn="ctr">
              <a:buNone/>
              <a:defRPr sz="3159"/>
            </a:lvl3pPr>
            <a:lvl4pPr marL="2407021" indent="0" algn="ctr">
              <a:buNone/>
              <a:defRPr sz="2808"/>
            </a:lvl4pPr>
            <a:lvl5pPr marL="3209361" indent="0" algn="ctr">
              <a:buNone/>
              <a:defRPr sz="2808"/>
            </a:lvl5pPr>
            <a:lvl6pPr marL="4011701" indent="0" algn="ctr">
              <a:buNone/>
              <a:defRPr sz="2808"/>
            </a:lvl6pPr>
            <a:lvl7pPr marL="4814042" indent="0" algn="ctr">
              <a:buNone/>
              <a:defRPr sz="2808"/>
            </a:lvl7pPr>
            <a:lvl8pPr marL="5616382" indent="0" algn="ctr">
              <a:buNone/>
              <a:defRPr sz="2808"/>
            </a:lvl8pPr>
            <a:lvl9pPr marL="6418722" indent="0" algn="ctr">
              <a:buNone/>
              <a:defRPr sz="2808"/>
            </a:lvl9pPr>
          </a:lstStyle>
          <a:p>
            <a:r>
              <a:rPr lang="en-US"/>
              <a:t>Click to edit Master subtitle style</a:t>
            </a:r>
          </a:p>
        </p:txBody>
      </p:sp>
      <p:sp>
        <p:nvSpPr>
          <p:cNvPr id="4" name="Date Placeholder 3"/>
          <p:cNvSpPr>
            <a:spLocks noGrp="1"/>
          </p:cNvSpPr>
          <p:nvPr>
            <p:ph type="dt" sz="half" idx="10"/>
          </p:nvPr>
        </p:nvSpPr>
        <p:spPr/>
        <p:txBody>
          <a:bodyPr/>
          <a:lstStyle/>
          <a:p>
            <a:fld id="{9A406FB8-6F02-47DE-A60B-3B5E0B25A482}"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208292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06FB8-6F02-47DE-A60B-3B5E0B25A482}"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363411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5" y="1611452"/>
            <a:ext cx="4613583" cy="25650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70997"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06FB8-6F02-47DE-A60B-3B5E0B25A482}"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422018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406FB8-6F02-47DE-A60B-3B5E0B25A482}"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2162100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4" y="7545804"/>
            <a:ext cx="18454330" cy="12590343"/>
          </a:xfrm>
        </p:spPr>
        <p:txBody>
          <a:bodyPr anchor="b"/>
          <a:lstStyle>
            <a:lvl1pPr>
              <a:defRPr sz="10529"/>
            </a:lvl1pPr>
          </a:lstStyle>
          <a:p>
            <a:r>
              <a:rPr lang="en-US"/>
              <a:t>Click to edit Master title style</a:t>
            </a:r>
          </a:p>
        </p:txBody>
      </p:sp>
      <p:sp>
        <p:nvSpPr>
          <p:cNvPr id="3" name="Text Placeholder 2"/>
          <p:cNvSpPr>
            <a:spLocks noGrp="1"/>
          </p:cNvSpPr>
          <p:nvPr>
            <p:ph type="body" idx="1"/>
          </p:nvPr>
        </p:nvSpPr>
        <p:spPr>
          <a:xfrm>
            <a:off x="1459854" y="20255257"/>
            <a:ext cx="18454330" cy="6620964"/>
          </a:xfrm>
        </p:spPr>
        <p:txBody>
          <a:bodyPr/>
          <a:lstStyle>
            <a:lvl1pPr marL="0" indent="0">
              <a:buNone/>
              <a:defRPr sz="4212">
                <a:solidFill>
                  <a:schemeClr val="tx1">
                    <a:tint val="75000"/>
                  </a:schemeClr>
                </a:solidFill>
              </a:defRPr>
            </a:lvl1pPr>
            <a:lvl2pPr marL="802340" indent="0">
              <a:buNone/>
              <a:defRPr sz="3510">
                <a:solidFill>
                  <a:schemeClr val="tx1">
                    <a:tint val="75000"/>
                  </a:schemeClr>
                </a:solidFill>
              </a:defRPr>
            </a:lvl2pPr>
            <a:lvl3pPr marL="1604681" indent="0">
              <a:buNone/>
              <a:defRPr sz="3159">
                <a:solidFill>
                  <a:schemeClr val="tx1">
                    <a:tint val="75000"/>
                  </a:schemeClr>
                </a:solidFill>
              </a:defRPr>
            </a:lvl3pPr>
            <a:lvl4pPr marL="2407021" indent="0">
              <a:buNone/>
              <a:defRPr sz="2808">
                <a:solidFill>
                  <a:schemeClr val="tx1">
                    <a:tint val="75000"/>
                  </a:schemeClr>
                </a:solidFill>
              </a:defRPr>
            </a:lvl4pPr>
            <a:lvl5pPr marL="3209361" indent="0">
              <a:buNone/>
              <a:defRPr sz="2808">
                <a:solidFill>
                  <a:schemeClr val="tx1">
                    <a:tint val="75000"/>
                  </a:schemeClr>
                </a:solidFill>
              </a:defRPr>
            </a:lvl5pPr>
            <a:lvl6pPr marL="4011701" indent="0">
              <a:buNone/>
              <a:defRPr sz="2808">
                <a:solidFill>
                  <a:schemeClr val="tx1">
                    <a:tint val="75000"/>
                  </a:schemeClr>
                </a:solidFill>
              </a:defRPr>
            </a:lvl6pPr>
            <a:lvl7pPr marL="4814042" indent="0">
              <a:buNone/>
              <a:defRPr sz="2808">
                <a:solidFill>
                  <a:schemeClr val="tx1">
                    <a:tint val="75000"/>
                  </a:schemeClr>
                </a:solidFill>
              </a:defRPr>
            </a:lvl7pPr>
            <a:lvl8pPr marL="5616382" indent="0">
              <a:buNone/>
              <a:defRPr sz="2808">
                <a:solidFill>
                  <a:schemeClr val="tx1">
                    <a:tint val="75000"/>
                  </a:schemeClr>
                </a:solidFill>
              </a:defRPr>
            </a:lvl8pPr>
            <a:lvl9pPr marL="6418722" indent="0">
              <a:buNone/>
              <a:defRPr sz="280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406FB8-6F02-47DE-A60B-3B5E0B25A482}" type="datetimeFigureOut">
              <a:rPr lang="en-US" smtClean="0"/>
              <a:pPr/>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403406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406FB8-6F02-47DE-A60B-3B5E0B25A482}"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383738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4"/>
            <a:ext cx="18454330" cy="5850274"/>
          </a:xfrm>
        </p:spPr>
        <p:txBody>
          <a:bodyPr/>
          <a:lstStyle/>
          <a:p>
            <a:r>
              <a:rPr lang="en-US"/>
              <a:t>Click to edit Master title style</a:t>
            </a:r>
          </a:p>
        </p:txBody>
      </p:sp>
      <p:sp>
        <p:nvSpPr>
          <p:cNvPr id="3" name="Text Placeholder 2"/>
          <p:cNvSpPr>
            <a:spLocks noGrp="1"/>
          </p:cNvSpPr>
          <p:nvPr>
            <p:ph type="body" idx="1"/>
          </p:nvPr>
        </p:nvSpPr>
        <p:spPr>
          <a:xfrm>
            <a:off x="1473785" y="7419688"/>
            <a:ext cx="9051648" cy="3636275"/>
          </a:xfrm>
        </p:spPr>
        <p:txBody>
          <a:bodyPr anchor="b"/>
          <a:lstStyle>
            <a:lvl1pPr marL="0" indent="0">
              <a:buNone/>
              <a:defRPr sz="4212" b="1"/>
            </a:lvl1pPr>
            <a:lvl2pPr marL="802340" indent="0">
              <a:buNone/>
              <a:defRPr sz="3510" b="1"/>
            </a:lvl2pPr>
            <a:lvl3pPr marL="1604681" indent="0">
              <a:buNone/>
              <a:defRPr sz="3159" b="1"/>
            </a:lvl3pPr>
            <a:lvl4pPr marL="2407021" indent="0">
              <a:buNone/>
              <a:defRPr sz="2808" b="1"/>
            </a:lvl4pPr>
            <a:lvl5pPr marL="3209361" indent="0">
              <a:buNone/>
              <a:defRPr sz="2808" b="1"/>
            </a:lvl5pPr>
            <a:lvl6pPr marL="4011701" indent="0">
              <a:buNone/>
              <a:defRPr sz="2808" b="1"/>
            </a:lvl6pPr>
            <a:lvl7pPr marL="4814042" indent="0">
              <a:buNone/>
              <a:defRPr sz="2808" b="1"/>
            </a:lvl7pPr>
            <a:lvl8pPr marL="5616382" indent="0">
              <a:buNone/>
              <a:defRPr sz="2808" b="1"/>
            </a:lvl8pPr>
            <a:lvl9pPr marL="6418722" indent="0">
              <a:buNone/>
              <a:defRPr sz="2808" b="1"/>
            </a:lvl9pPr>
          </a:lstStyle>
          <a:p>
            <a:pPr lvl="0"/>
            <a:r>
              <a:rPr lang="en-US"/>
              <a:t>Edit Master text styles</a:t>
            </a:r>
          </a:p>
        </p:txBody>
      </p:sp>
      <p:sp>
        <p:nvSpPr>
          <p:cNvPr id="4" name="Content Placeholder 3"/>
          <p:cNvSpPr>
            <a:spLocks noGrp="1"/>
          </p:cNvSpPr>
          <p:nvPr>
            <p:ph sz="half" idx="2"/>
          </p:nvPr>
        </p:nvSpPr>
        <p:spPr>
          <a:xfrm>
            <a:off x="1473785" y="11055963"/>
            <a:ext cx="9051648"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31890" y="7419688"/>
            <a:ext cx="9096225" cy="3636275"/>
          </a:xfrm>
        </p:spPr>
        <p:txBody>
          <a:bodyPr anchor="b"/>
          <a:lstStyle>
            <a:lvl1pPr marL="0" indent="0">
              <a:buNone/>
              <a:defRPr sz="4212" b="1"/>
            </a:lvl1pPr>
            <a:lvl2pPr marL="802340" indent="0">
              <a:buNone/>
              <a:defRPr sz="3510" b="1"/>
            </a:lvl2pPr>
            <a:lvl3pPr marL="1604681" indent="0">
              <a:buNone/>
              <a:defRPr sz="3159" b="1"/>
            </a:lvl3pPr>
            <a:lvl4pPr marL="2407021" indent="0">
              <a:buNone/>
              <a:defRPr sz="2808" b="1"/>
            </a:lvl4pPr>
            <a:lvl5pPr marL="3209361" indent="0">
              <a:buNone/>
              <a:defRPr sz="2808" b="1"/>
            </a:lvl5pPr>
            <a:lvl6pPr marL="4011701" indent="0">
              <a:buNone/>
              <a:defRPr sz="2808" b="1"/>
            </a:lvl6pPr>
            <a:lvl7pPr marL="4814042" indent="0">
              <a:buNone/>
              <a:defRPr sz="2808" b="1"/>
            </a:lvl7pPr>
            <a:lvl8pPr marL="5616382" indent="0">
              <a:buNone/>
              <a:defRPr sz="2808" b="1"/>
            </a:lvl8pPr>
            <a:lvl9pPr marL="6418722" indent="0">
              <a:buNone/>
              <a:defRPr sz="2808" b="1"/>
            </a:lvl9pPr>
          </a:lstStyle>
          <a:p>
            <a:pPr lvl="0"/>
            <a:r>
              <a:rPr lang="en-US"/>
              <a:t>Edit Master text styles</a:t>
            </a:r>
          </a:p>
        </p:txBody>
      </p:sp>
      <p:sp>
        <p:nvSpPr>
          <p:cNvPr id="6" name="Content Placeholder 5"/>
          <p:cNvSpPr>
            <a:spLocks noGrp="1"/>
          </p:cNvSpPr>
          <p:nvPr>
            <p:ph sz="quarter" idx="4"/>
          </p:nvPr>
        </p:nvSpPr>
        <p:spPr>
          <a:xfrm>
            <a:off x="10831890"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406FB8-6F02-47DE-A60B-3B5E0B25A482}" type="datetimeFigureOut">
              <a:rPr lang="en-US" smtClean="0"/>
              <a:pPr/>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31850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406FB8-6F02-47DE-A60B-3B5E0B25A482}" type="datetimeFigureOut">
              <a:rPr lang="en-US" smtClean="0"/>
              <a:pPr/>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248680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6FB8-6F02-47DE-A60B-3B5E0B25A482}" type="datetimeFigureOut">
              <a:rPr lang="en-US" smtClean="0"/>
              <a:pPr/>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33078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5" y="2017818"/>
            <a:ext cx="6900871" cy="7062364"/>
          </a:xfrm>
        </p:spPr>
        <p:txBody>
          <a:bodyPr anchor="b"/>
          <a:lstStyle>
            <a:lvl1pPr>
              <a:defRPr sz="5616"/>
            </a:lvl1pPr>
          </a:lstStyle>
          <a:p>
            <a:r>
              <a:rPr lang="en-US"/>
              <a:t>Click to edit Master title style</a:t>
            </a:r>
          </a:p>
        </p:txBody>
      </p:sp>
      <p:sp>
        <p:nvSpPr>
          <p:cNvPr id="3" name="Content Placeholder 2"/>
          <p:cNvSpPr>
            <a:spLocks noGrp="1"/>
          </p:cNvSpPr>
          <p:nvPr>
            <p:ph idx="1"/>
          </p:nvPr>
        </p:nvSpPr>
        <p:spPr>
          <a:xfrm>
            <a:off x="9096225" y="4357929"/>
            <a:ext cx="10831890" cy="21509383"/>
          </a:xfrm>
        </p:spPr>
        <p:txBody>
          <a:bodyPr/>
          <a:lstStyle>
            <a:lvl1pPr>
              <a:defRPr sz="5616"/>
            </a:lvl1pPr>
            <a:lvl2pPr>
              <a:defRPr sz="4914"/>
            </a:lvl2pPr>
            <a:lvl3pPr>
              <a:defRPr sz="4212"/>
            </a:lvl3pPr>
            <a:lvl4pPr>
              <a:defRPr sz="3510"/>
            </a:lvl4pPr>
            <a:lvl5pPr>
              <a:defRPr sz="3510"/>
            </a:lvl5pPr>
            <a:lvl6pPr>
              <a:defRPr sz="3510"/>
            </a:lvl6pPr>
            <a:lvl7pPr>
              <a:defRPr sz="3510"/>
            </a:lvl7pPr>
            <a:lvl8pPr>
              <a:defRPr sz="3510"/>
            </a:lvl8pPr>
            <a:lvl9pPr>
              <a:defRPr sz="351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73785" y="9080183"/>
            <a:ext cx="6900871" cy="16822161"/>
          </a:xfrm>
        </p:spPr>
        <p:txBody>
          <a:bodyPr/>
          <a:lstStyle>
            <a:lvl1pPr marL="0" indent="0">
              <a:buNone/>
              <a:defRPr sz="2808"/>
            </a:lvl1pPr>
            <a:lvl2pPr marL="802340" indent="0">
              <a:buNone/>
              <a:defRPr sz="2457"/>
            </a:lvl2pPr>
            <a:lvl3pPr marL="1604681" indent="0">
              <a:buNone/>
              <a:defRPr sz="2106"/>
            </a:lvl3pPr>
            <a:lvl4pPr marL="2407021" indent="0">
              <a:buNone/>
              <a:defRPr sz="1755"/>
            </a:lvl4pPr>
            <a:lvl5pPr marL="3209361" indent="0">
              <a:buNone/>
              <a:defRPr sz="1755"/>
            </a:lvl5pPr>
            <a:lvl6pPr marL="4011701" indent="0">
              <a:buNone/>
              <a:defRPr sz="1755"/>
            </a:lvl6pPr>
            <a:lvl7pPr marL="4814042" indent="0">
              <a:buNone/>
              <a:defRPr sz="1755"/>
            </a:lvl7pPr>
            <a:lvl8pPr marL="5616382" indent="0">
              <a:buNone/>
              <a:defRPr sz="1755"/>
            </a:lvl8pPr>
            <a:lvl9pPr marL="6418722"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258187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5" y="2017818"/>
            <a:ext cx="6900871" cy="7062364"/>
          </a:xfrm>
        </p:spPr>
        <p:txBody>
          <a:bodyPr anchor="b"/>
          <a:lstStyle>
            <a:lvl1pPr>
              <a:defRPr sz="5616"/>
            </a:lvl1pPr>
          </a:lstStyle>
          <a:p>
            <a:r>
              <a:rPr lang="en-US"/>
              <a:t>Click to edit Master title style</a:t>
            </a:r>
          </a:p>
        </p:txBody>
      </p:sp>
      <p:sp>
        <p:nvSpPr>
          <p:cNvPr id="3" name="Picture Placeholder 2"/>
          <p:cNvSpPr>
            <a:spLocks noGrp="1"/>
          </p:cNvSpPr>
          <p:nvPr>
            <p:ph type="pic" idx="1"/>
          </p:nvPr>
        </p:nvSpPr>
        <p:spPr>
          <a:xfrm>
            <a:off x="9096225" y="4357929"/>
            <a:ext cx="10831890" cy="21509383"/>
          </a:xfrm>
        </p:spPr>
        <p:txBody>
          <a:bodyPr/>
          <a:lstStyle>
            <a:lvl1pPr marL="0" indent="0">
              <a:buNone/>
              <a:defRPr sz="5616"/>
            </a:lvl1pPr>
            <a:lvl2pPr marL="802340" indent="0">
              <a:buNone/>
              <a:defRPr sz="4914"/>
            </a:lvl2pPr>
            <a:lvl3pPr marL="1604681" indent="0">
              <a:buNone/>
              <a:defRPr sz="4212"/>
            </a:lvl3pPr>
            <a:lvl4pPr marL="2407021" indent="0">
              <a:buNone/>
              <a:defRPr sz="3510"/>
            </a:lvl4pPr>
            <a:lvl5pPr marL="3209361" indent="0">
              <a:buNone/>
              <a:defRPr sz="3510"/>
            </a:lvl5pPr>
            <a:lvl6pPr marL="4011701" indent="0">
              <a:buNone/>
              <a:defRPr sz="3510"/>
            </a:lvl6pPr>
            <a:lvl7pPr marL="4814042" indent="0">
              <a:buNone/>
              <a:defRPr sz="3510"/>
            </a:lvl7pPr>
            <a:lvl8pPr marL="5616382" indent="0">
              <a:buNone/>
              <a:defRPr sz="3510"/>
            </a:lvl8pPr>
            <a:lvl9pPr marL="6418722" indent="0">
              <a:buNone/>
              <a:defRPr sz="3510"/>
            </a:lvl9pPr>
          </a:lstStyle>
          <a:p>
            <a:endParaRPr lang="en-US"/>
          </a:p>
        </p:txBody>
      </p:sp>
      <p:sp>
        <p:nvSpPr>
          <p:cNvPr id="4" name="Text Placeholder 3"/>
          <p:cNvSpPr>
            <a:spLocks noGrp="1"/>
          </p:cNvSpPr>
          <p:nvPr>
            <p:ph type="body" sz="half" idx="2"/>
          </p:nvPr>
        </p:nvSpPr>
        <p:spPr>
          <a:xfrm>
            <a:off x="1473785" y="9080183"/>
            <a:ext cx="6900871" cy="16822161"/>
          </a:xfrm>
        </p:spPr>
        <p:txBody>
          <a:bodyPr/>
          <a:lstStyle>
            <a:lvl1pPr marL="0" indent="0">
              <a:buNone/>
              <a:defRPr sz="2808"/>
            </a:lvl1pPr>
            <a:lvl2pPr marL="802340" indent="0">
              <a:buNone/>
              <a:defRPr sz="2457"/>
            </a:lvl2pPr>
            <a:lvl3pPr marL="1604681" indent="0">
              <a:buNone/>
              <a:defRPr sz="2106"/>
            </a:lvl3pPr>
            <a:lvl4pPr marL="2407021" indent="0">
              <a:buNone/>
              <a:defRPr sz="1755"/>
            </a:lvl4pPr>
            <a:lvl5pPr marL="3209361" indent="0">
              <a:buNone/>
              <a:defRPr sz="1755"/>
            </a:lvl5pPr>
            <a:lvl6pPr marL="4011701" indent="0">
              <a:buNone/>
              <a:defRPr sz="1755"/>
            </a:lvl6pPr>
            <a:lvl7pPr marL="4814042" indent="0">
              <a:buNone/>
              <a:defRPr sz="1755"/>
            </a:lvl7pPr>
            <a:lvl8pPr marL="5616382" indent="0">
              <a:buNone/>
              <a:defRPr sz="1755"/>
            </a:lvl8pPr>
            <a:lvl9pPr marL="6418722" indent="0">
              <a:buNone/>
              <a:defRPr sz="1755"/>
            </a:lvl9pPr>
          </a:lstStyle>
          <a:p>
            <a:pPr lvl="0"/>
            <a:r>
              <a:rPr lang="en-US"/>
              <a:t>Edit Master text styles</a:t>
            </a:r>
          </a:p>
        </p:txBody>
      </p:sp>
      <p:sp>
        <p:nvSpPr>
          <p:cNvPr id="5" name="Date Placeholder 4"/>
          <p:cNvSpPr>
            <a:spLocks noGrp="1"/>
          </p:cNvSpPr>
          <p:nvPr>
            <p:ph type="dt" sz="half" idx="10"/>
          </p:nvPr>
        </p:nvSpPr>
        <p:spPr/>
        <p:txBody>
          <a:bodyPr/>
          <a:lstStyle/>
          <a:p>
            <a:fld id="{9A406FB8-6F02-47DE-A60B-3B5E0B25A482}" type="datetimeFigureOut">
              <a:rPr lang="en-US" smtClean="0"/>
              <a:pPr/>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E2AD3-A014-4F9C-9BF8-6DFB085D9622}" type="slidenum">
              <a:rPr lang="en-US" smtClean="0"/>
              <a:pPr/>
              <a:t>‹#›</a:t>
            </a:fld>
            <a:endParaRPr lang="en-US"/>
          </a:p>
        </p:txBody>
      </p:sp>
    </p:spTree>
    <p:extLst>
      <p:ext uri="{BB962C8B-B14F-4D97-AF65-F5344CB8AC3E}">
        <p14:creationId xmlns:p14="http://schemas.microsoft.com/office/powerpoint/2010/main" val="350187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4"/>
            <a:ext cx="18454330" cy="58502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470997" y="28053282"/>
            <a:ext cx="4814173" cy="1611452"/>
          </a:xfrm>
          <a:prstGeom prst="rect">
            <a:avLst/>
          </a:prstGeom>
        </p:spPr>
        <p:txBody>
          <a:bodyPr vert="horz" lIns="91440" tIns="45720" rIns="91440" bIns="45720" rtlCol="0" anchor="ctr"/>
          <a:lstStyle>
            <a:lvl1pPr algn="l">
              <a:defRPr sz="2106">
                <a:solidFill>
                  <a:schemeClr val="tx1">
                    <a:tint val="75000"/>
                  </a:schemeClr>
                </a:solidFill>
              </a:defRPr>
            </a:lvl1pPr>
          </a:lstStyle>
          <a:p>
            <a:fld id="{9A406FB8-6F02-47DE-A60B-3B5E0B25A482}" type="datetimeFigureOut">
              <a:rPr lang="en-US" smtClean="0"/>
              <a:pPr/>
              <a:t>12/1/2021</a:t>
            </a:fld>
            <a:endParaRPr lang="en-US"/>
          </a:p>
        </p:txBody>
      </p:sp>
      <p:sp>
        <p:nvSpPr>
          <p:cNvPr id="5" name="Footer Placeholder 4"/>
          <p:cNvSpPr>
            <a:spLocks noGrp="1"/>
          </p:cNvSpPr>
          <p:nvPr>
            <p:ph type="ftr" sz="quarter" idx="3"/>
          </p:nvPr>
        </p:nvSpPr>
        <p:spPr>
          <a:xfrm>
            <a:off x="7087533" y="28053282"/>
            <a:ext cx="7221260" cy="1611452"/>
          </a:xfrm>
          <a:prstGeom prst="rect">
            <a:avLst/>
          </a:prstGeom>
        </p:spPr>
        <p:txBody>
          <a:bodyPr vert="horz" lIns="91440" tIns="45720" rIns="91440" bIns="45720" rtlCol="0" anchor="ctr"/>
          <a:lstStyle>
            <a:lvl1pPr algn="ctr">
              <a:defRPr sz="210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2"/>
            <a:ext cx="4814173" cy="1611452"/>
          </a:xfrm>
          <a:prstGeom prst="rect">
            <a:avLst/>
          </a:prstGeom>
        </p:spPr>
        <p:txBody>
          <a:bodyPr vert="horz" lIns="91440" tIns="45720" rIns="91440" bIns="45720" rtlCol="0" anchor="ctr"/>
          <a:lstStyle>
            <a:lvl1pPr algn="r">
              <a:defRPr sz="2106">
                <a:solidFill>
                  <a:schemeClr val="tx1">
                    <a:tint val="75000"/>
                  </a:schemeClr>
                </a:solidFill>
              </a:defRPr>
            </a:lvl1pPr>
          </a:lstStyle>
          <a:p>
            <a:fld id="{7BDE2AD3-A014-4F9C-9BF8-6DFB085D9622}" type="slidenum">
              <a:rPr lang="en-US" smtClean="0"/>
              <a:pPr/>
              <a:t>‹#›</a:t>
            </a:fld>
            <a:endParaRPr lang="en-US"/>
          </a:p>
        </p:txBody>
      </p:sp>
    </p:spTree>
    <p:extLst>
      <p:ext uri="{BB962C8B-B14F-4D97-AF65-F5344CB8AC3E}">
        <p14:creationId xmlns:p14="http://schemas.microsoft.com/office/powerpoint/2010/main" val="24719588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1604681" rtl="0" eaLnBrk="1" latinLnBrk="0" hangingPunct="1">
        <a:lnSpc>
          <a:spcPct val="90000"/>
        </a:lnSpc>
        <a:spcBef>
          <a:spcPct val="0"/>
        </a:spcBef>
        <a:buNone/>
        <a:defRPr sz="7722" kern="1200">
          <a:solidFill>
            <a:schemeClr val="tx1"/>
          </a:solidFill>
          <a:latin typeface="+mj-lt"/>
          <a:ea typeface="+mj-ea"/>
          <a:cs typeface="+mj-cs"/>
        </a:defRPr>
      </a:lvl1pPr>
    </p:titleStyle>
    <p:bodyStyle>
      <a:lvl1pPr marL="401170" indent="-401170" algn="l" defTabSz="1604681" rtl="0" eaLnBrk="1" latinLnBrk="0" hangingPunct="1">
        <a:lnSpc>
          <a:spcPct val="90000"/>
        </a:lnSpc>
        <a:spcBef>
          <a:spcPts val="1755"/>
        </a:spcBef>
        <a:buFont typeface="Arial" panose="020B0604020202020204" pitchFamily="34" charset="0"/>
        <a:buChar char="•"/>
        <a:defRPr sz="4914" kern="1200">
          <a:solidFill>
            <a:schemeClr val="tx1"/>
          </a:solidFill>
          <a:latin typeface="+mn-lt"/>
          <a:ea typeface="+mn-ea"/>
          <a:cs typeface="+mn-cs"/>
        </a:defRPr>
      </a:lvl1pPr>
      <a:lvl2pPr marL="1203510" indent="-401170" algn="l" defTabSz="1604681" rtl="0" eaLnBrk="1" latinLnBrk="0" hangingPunct="1">
        <a:lnSpc>
          <a:spcPct val="90000"/>
        </a:lnSpc>
        <a:spcBef>
          <a:spcPts val="877"/>
        </a:spcBef>
        <a:buFont typeface="Arial" panose="020B0604020202020204" pitchFamily="34" charset="0"/>
        <a:buChar char="•"/>
        <a:defRPr sz="4212" kern="1200">
          <a:solidFill>
            <a:schemeClr val="tx1"/>
          </a:solidFill>
          <a:latin typeface="+mn-lt"/>
          <a:ea typeface="+mn-ea"/>
          <a:cs typeface="+mn-cs"/>
        </a:defRPr>
      </a:lvl2pPr>
      <a:lvl3pPr marL="2005851" indent="-401170" algn="l" defTabSz="1604681" rtl="0" eaLnBrk="1" latinLnBrk="0" hangingPunct="1">
        <a:lnSpc>
          <a:spcPct val="90000"/>
        </a:lnSpc>
        <a:spcBef>
          <a:spcPts val="877"/>
        </a:spcBef>
        <a:buFont typeface="Arial" panose="020B0604020202020204" pitchFamily="34" charset="0"/>
        <a:buChar char="•"/>
        <a:defRPr sz="3510" kern="1200">
          <a:solidFill>
            <a:schemeClr val="tx1"/>
          </a:solidFill>
          <a:latin typeface="+mn-lt"/>
          <a:ea typeface="+mn-ea"/>
          <a:cs typeface="+mn-cs"/>
        </a:defRPr>
      </a:lvl3pPr>
      <a:lvl4pPr marL="2808191"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4pPr>
      <a:lvl5pPr marL="3610531"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5pPr>
      <a:lvl6pPr marL="4412872"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6pPr>
      <a:lvl7pPr marL="5215212"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7pPr>
      <a:lvl8pPr marL="6017552"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8pPr>
      <a:lvl9pPr marL="6819892" indent="-401170" algn="l" defTabSz="1604681" rtl="0" eaLnBrk="1" latinLnBrk="0" hangingPunct="1">
        <a:lnSpc>
          <a:spcPct val="90000"/>
        </a:lnSpc>
        <a:spcBef>
          <a:spcPts val="877"/>
        </a:spcBef>
        <a:buFont typeface="Arial" panose="020B0604020202020204" pitchFamily="34" charset="0"/>
        <a:buChar char="•"/>
        <a:defRPr sz="3159" kern="1200">
          <a:solidFill>
            <a:schemeClr val="tx1"/>
          </a:solidFill>
          <a:latin typeface="+mn-lt"/>
          <a:ea typeface="+mn-ea"/>
          <a:cs typeface="+mn-cs"/>
        </a:defRPr>
      </a:lvl9pPr>
    </p:bodyStyle>
    <p:otherStyle>
      <a:defPPr>
        <a:defRPr lang="en-US"/>
      </a:defPPr>
      <a:lvl1pPr marL="0" algn="l" defTabSz="1604681" rtl="0" eaLnBrk="1" latinLnBrk="0" hangingPunct="1">
        <a:defRPr sz="3159" kern="1200">
          <a:solidFill>
            <a:schemeClr val="tx1"/>
          </a:solidFill>
          <a:latin typeface="+mn-lt"/>
          <a:ea typeface="+mn-ea"/>
          <a:cs typeface="+mn-cs"/>
        </a:defRPr>
      </a:lvl1pPr>
      <a:lvl2pPr marL="802340" algn="l" defTabSz="1604681" rtl="0" eaLnBrk="1" latinLnBrk="0" hangingPunct="1">
        <a:defRPr sz="3159" kern="1200">
          <a:solidFill>
            <a:schemeClr val="tx1"/>
          </a:solidFill>
          <a:latin typeface="+mn-lt"/>
          <a:ea typeface="+mn-ea"/>
          <a:cs typeface="+mn-cs"/>
        </a:defRPr>
      </a:lvl2pPr>
      <a:lvl3pPr marL="1604681" algn="l" defTabSz="1604681" rtl="0" eaLnBrk="1" latinLnBrk="0" hangingPunct="1">
        <a:defRPr sz="3159" kern="1200">
          <a:solidFill>
            <a:schemeClr val="tx1"/>
          </a:solidFill>
          <a:latin typeface="+mn-lt"/>
          <a:ea typeface="+mn-ea"/>
          <a:cs typeface="+mn-cs"/>
        </a:defRPr>
      </a:lvl3pPr>
      <a:lvl4pPr marL="2407021" algn="l" defTabSz="1604681" rtl="0" eaLnBrk="1" latinLnBrk="0" hangingPunct="1">
        <a:defRPr sz="3159" kern="1200">
          <a:solidFill>
            <a:schemeClr val="tx1"/>
          </a:solidFill>
          <a:latin typeface="+mn-lt"/>
          <a:ea typeface="+mn-ea"/>
          <a:cs typeface="+mn-cs"/>
        </a:defRPr>
      </a:lvl4pPr>
      <a:lvl5pPr marL="3209361" algn="l" defTabSz="1604681" rtl="0" eaLnBrk="1" latinLnBrk="0" hangingPunct="1">
        <a:defRPr sz="3159" kern="1200">
          <a:solidFill>
            <a:schemeClr val="tx1"/>
          </a:solidFill>
          <a:latin typeface="+mn-lt"/>
          <a:ea typeface="+mn-ea"/>
          <a:cs typeface="+mn-cs"/>
        </a:defRPr>
      </a:lvl5pPr>
      <a:lvl6pPr marL="4011701" algn="l" defTabSz="1604681" rtl="0" eaLnBrk="1" latinLnBrk="0" hangingPunct="1">
        <a:defRPr sz="3159" kern="1200">
          <a:solidFill>
            <a:schemeClr val="tx1"/>
          </a:solidFill>
          <a:latin typeface="+mn-lt"/>
          <a:ea typeface="+mn-ea"/>
          <a:cs typeface="+mn-cs"/>
        </a:defRPr>
      </a:lvl6pPr>
      <a:lvl7pPr marL="4814042" algn="l" defTabSz="1604681" rtl="0" eaLnBrk="1" latinLnBrk="0" hangingPunct="1">
        <a:defRPr sz="3159" kern="1200">
          <a:solidFill>
            <a:schemeClr val="tx1"/>
          </a:solidFill>
          <a:latin typeface="+mn-lt"/>
          <a:ea typeface="+mn-ea"/>
          <a:cs typeface="+mn-cs"/>
        </a:defRPr>
      </a:lvl7pPr>
      <a:lvl8pPr marL="5616382" algn="l" defTabSz="1604681" rtl="0" eaLnBrk="1" latinLnBrk="0" hangingPunct="1">
        <a:defRPr sz="3159" kern="1200">
          <a:solidFill>
            <a:schemeClr val="tx1"/>
          </a:solidFill>
          <a:latin typeface="+mn-lt"/>
          <a:ea typeface="+mn-ea"/>
          <a:cs typeface="+mn-cs"/>
        </a:defRPr>
      </a:lvl8pPr>
      <a:lvl9pPr marL="6418722" algn="l" defTabSz="1604681" rtl="0" eaLnBrk="1" latinLnBrk="0" hangingPunct="1">
        <a:defRPr sz="3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descr="AECENAR_Kopf_withWebsiteAdress.jpg"/>
          <p:cNvPicPr/>
          <p:nvPr/>
        </p:nvPicPr>
        <p:blipFill>
          <a:blip r:embed="rId3">
            <a:extLst>
              <a:ext uri="{28A0092B-C50C-407E-A947-70E740481C1C}">
                <a14:useLocalDpi xmlns:a14="http://schemas.microsoft.com/office/drawing/2010/main" val="0"/>
              </a:ext>
            </a:extLst>
          </a:blip>
          <a:srcRect/>
          <a:stretch>
            <a:fillRect/>
          </a:stretch>
        </p:blipFill>
        <p:spPr bwMode="auto">
          <a:xfrm>
            <a:off x="315995" y="223666"/>
            <a:ext cx="9384199" cy="1559357"/>
          </a:xfrm>
          <a:prstGeom prst="rect">
            <a:avLst/>
          </a:prstGeom>
          <a:noFill/>
          <a:ln>
            <a:noFill/>
          </a:ln>
        </p:spPr>
      </p:pic>
      <p:pic>
        <p:nvPicPr>
          <p:cNvPr id="5" name="Grafik 10" descr="Basmalla.jpg"/>
          <p:cNvPicPr>
            <a:picLocks noChangeAspect="1"/>
          </p:cNvPicPr>
          <p:nvPr/>
        </p:nvPicPr>
        <p:blipFill>
          <a:blip r:embed="rId4" cstate="print"/>
          <a:stretch>
            <a:fillRect/>
          </a:stretch>
        </p:blipFill>
        <p:spPr>
          <a:xfrm>
            <a:off x="9965176" y="207831"/>
            <a:ext cx="7147220" cy="1234259"/>
          </a:xfrm>
          <a:prstGeom prst="rect">
            <a:avLst/>
          </a:prstGeom>
          <a:solidFill>
            <a:schemeClr val="accent1">
              <a:lumMod val="20000"/>
              <a:lumOff val="80000"/>
            </a:schemeClr>
          </a:solidFill>
          <a:ln>
            <a:noFill/>
          </a:ln>
        </p:spPr>
      </p:pic>
      <p:sp>
        <p:nvSpPr>
          <p:cNvPr id="19" name="Snip and Round Single Corner Rectangle 18"/>
          <p:cNvSpPr/>
          <p:nvPr/>
        </p:nvSpPr>
        <p:spPr>
          <a:xfrm>
            <a:off x="782418" y="2452777"/>
            <a:ext cx="19982082" cy="15122531"/>
          </a:xfrm>
          <a:prstGeom prst="snipRoundRect">
            <a:avLst>
              <a:gd name="adj1" fmla="val 16667"/>
              <a:gd name="adj2" fmla="val 15867"/>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649" y="5769330"/>
            <a:ext cx="4892195" cy="3664519"/>
          </a:xfrm>
          <a:prstGeom prst="rect">
            <a:avLst/>
          </a:prstGeom>
        </p:spPr>
      </p:pic>
      <p:sp>
        <p:nvSpPr>
          <p:cNvPr id="25" name="TextBox 24"/>
          <p:cNvSpPr txBox="1"/>
          <p:nvPr/>
        </p:nvSpPr>
        <p:spPr>
          <a:xfrm>
            <a:off x="1153554" y="9437765"/>
            <a:ext cx="5481613" cy="8217634"/>
          </a:xfrm>
          <a:prstGeom prst="rect">
            <a:avLst/>
          </a:prstGeom>
          <a:noFill/>
        </p:spPr>
        <p:txBody>
          <a:bodyPr wrap="square" rtlCol="0">
            <a:spAutoFit/>
          </a:bodyPr>
          <a:lstStyle/>
          <a:p>
            <a:r>
              <a:rPr lang="en-US" sz="2000" b="1" dirty="0"/>
              <a:t>ELECTROLYSER:</a:t>
            </a:r>
          </a:p>
          <a:p>
            <a:r>
              <a:rPr lang="en-US" sz="2000" dirty="0"/>
              <a:t>Electrolyser is a system that uses electricity to separate water into hydrogen and oxygen in a process called electrolysis.</a:t>
            </a:r>
          </a:p>
          <a:p>
            <a:r>
              <a:rPr lang="en-US" sz="2000" b="1" dirty="0"/>
              <a:t>ELECTROLYSIS: </a:t>
            </a:r>
          </a:p>
          <a:p>
            <a:r>
              <a:rPr lang="en-US" sz="2000" dirty="0"/>
              <a:t>Electrolysis is a method that uses water H2O to produce Hydrogen H2 and Oxygen O2. The electrolysis system consists of several cells attached to the H2 and O2 storage units. The Hydrogen and Oxygen are stored in containers after passing through the condenser to remove the excess water.</a:t>
            </a:r>
            <a:endParaRPr lang="en-US" sz="2400" dirty="0">
              <a:latin typeface="Traditional Arabic" panose="02020603050405020304" pitchFamily="18" charset="-78"/>
              <a:cs typeface="Traditional Arabic" panose="02020603050405020304" pitchFamily="18" charset="-78"/>
            </a:endParaRPr>
          </a:p>
          <a:p>
            <a:pPr algn="just" rtl="1"/>
            <a:r>
              <a:rPr lang="ar-LB" sz="2400" dirty="0">
                <a:latin typeface="Traditional Arabic" panose="02020603050405020304" pitchFamily="18" charset="-78"/>
                <a:cs typeface="Traditional Arabic" panose="02020603050405020304" pitchFamily="18" charset="-78"/>
              </a:rPr>
              <a:t>تعريف :</a:t>
            </a:r>
            <a:endParaRPr lang="en-US" sz="2400" dirty="0">
              <a:latin typeface="Traditional Arabic" panose="02020603050405020304" pitchFamily="18" charset="-78"/>
              <a:cs typeface="Traditional Arabic" panose="02020603050405020304" pitchFamily="18" charset="-78"/>
            </a:endParaRPr>
          </a:p>
          <a:p>
            <a:pPr algn="just" rtl="1"/>
            <a:r>
              <a:rPr lang="ar-LB" sz="2400" dirty="0" err="1">
                <a:latin typeface="Traditional Arabic" panose="02020603050405020304" pitchFamily="18" charset="-78"/>
                <a:cs typeface="Traditional Arabic" panose="02020603050405020304" pitchFamily="18" charset="-78"/>
              </a:rPr>
              <a:t>الإلكتروليزر</a:t>
            </a:r>
            <a:r>
              <a:rPr lang="ar-LB" sz="2400" dirty="0">
                <a:latin typeface="Traditional Arabic" panose="02020603050405020304" pitchFamily="18" charset="-78"/>
                <a:cs typeface="Traditional Arabic" panose="02020603050405020304" pitchFamily="18" charset="-78"/>
              </a:rPr>
              <a:t> : </a:t>
            </a:r>
            <a:endParaRPr lang="en-US" sz="2400" dirty="0">
              <a:latin typeface="Traditional Arabic" panose="02020603050405020304" pitchFamily="18" charset="-78"/>
              <a:cs typeface="Traditional Arabic" panose="02020603050405020304" pitchFamily="18" charset="-78"/>
            </a:endParaRPr>
          </a:p>
          <a:p>
            <a:pPr algn="just" rtl="1"/>
            <a:r>
              <a:rPr lang="ar-LB" sz="2400" dirty="0">
                <a:latin typeface="Traditional Arabic" panose="02020603050405020304" pitchFamily="18" charset="-78"/>
                <a:cs typeface="Traditional Arabic" panose="02020603050405020304" pitchFamily="18" charset="-78"/>
              </a:rPr>
              <a:t>'</a:t>
            </a:r>
            <a:r>
              <a:rPr lang="ar-LB" sz="2400" dirty="0" err="1">
                <a:latin typeface="Traditional Arabic" panose="02020603050405020304" pitchFamily="18" charset="-78"/>
                <a:cs typeface="Traditional Arabic" panose="02020603050405020304" pitchFamily="18" charset="-78"/>
              </a:rPr>
              <a:t>الإلكتروليزر</a:t>
            </a:r>
            <a:r>
              <a:rPr lang="ar-LB" sz="2400" dirty="0">
                <a:latin typeface="Traditional Arabic" panose="02020603050405020304" pitchFamily="18" charset="-78"/>
                <a:cs typeface="Traditional Arabic" panose="02020603050405020304" pitchFamily="18" charset="-78"/>
              </a:rPr>
              <a:t>' او المحلّل الكهربائي هو نظام يستخدم الكهرباء لتقسيم الماء إلى "</a:t>
            </a:r>
            <a:r>
              <a:rPr lang="ar-LB" sz="2400" dirty="0" err="1">
                <a:latin typeface="Traditional Arabic" panose="02020603050405020304" pitchFamily="18" charset="-78"/>
                <a:cs typeface="Traditional Arabic" panose="02020603050405020304" pitchFamily="18" charset="-78"/>
              </a:rPr>
              <a:t>هيدروجين"و"أكسجين</a:t>
            </a:r>
            <a:r>
              <a:rPr lang="ar-LB" sz="2400" dirty="0">
                <a:latin typeface="Traditional Arabic" panose="02020603050405020304" pitchFamily="18" charset="-78"/>
                <a:cs typeface="Traditional Arabic" panose="02020603050405020304" pitchFamily="18" charset="-78"/>
              </a:rPr>
              <a:t>" ضمن عمليّة تسمّى '</a:t>
            </a:r>
            <a:r>
              <a:rPr lang="ar-LB" sz="2400" dirty="0" err="1">
                <a:latin typeface="Traditional Arabic" panose="02020603050405020304" pitchFamily="18" charset="-78"/>
                <a:cs typeface="Traditional Arabic" panose="02020603050405020304" pitchFamily="18" charset="-78"/>
              </a:rPr>
              <a:t>الإلكتروليزيس</a:t>
            </a:r>
            <a:r>
              <a:rPr lang="ar-LB" sz="2400" dirty="0">
                <a:latin typeface="Traditional Arabic" panose="02020603050405020304" pitchFamily="18" charset="-78"/>
                <a:cs typeface="Traditional Arabic" panose="02020603050405020304" pitchFamily="18" charset="-78"/>
              </a:rPr>
              <a:t>' أو التحليل الكهربائي.</a:t>
            </a:r>
          </a:p>
          <a:p>
            <a:pPr algn="just" rtl="1"/>
            <a:r>
              <a:rPr lang="ar-LB" sz="2400" dirty="0">
                <a:latin typeface="Traditional Arabic" panose="02020603050405020304" pitchFamily="18" charset="-78"/>
                <a:cs typeface="Traditional Arabic" panose="02020603050405020304" pitchFamily="18" charset="-78"/>
              </a:rPr>
              <a:t> </a:t>
            </a:r>
            <a:r>
              <a:rPr lang="ar-LB" sz="2400" dirty="0" err="1">
                <a:latin typeface="Traditional Arabic" panose="02020603050405020304" pitchFamily="18" charset="-78"/>
                <a:cs typeface="Traditional Arabic" panose="02020603050405020304" pitchFamily="18" charset="-78"/>
              </a:rPr>
              <a:t>الإلكتروليزيس</a:t>
            </a:r>
            <a:r>
              <a:rPr lang="ar-LB" sz="2400" dirty="0">
                <a:latin typeface="Traditional Arabic" panose="02020603050405020304" pitchFamily="18" charset="-78"/>
                <a:cs typeface="Traditional Arabic" panose="02020603050405020304" pitchFamily="18" charset="-78"/>
              </a:rPr>
              <a:t> :</a:t>
            </a:r>
            <a:endParaRPr lang="en-US" sz="2400" dirty="0">
              <a:latin typeface="Traditional Arabic" panose="02020603050405020304" pitchFamily="18" charset="-78"/>
              <a:cs typeface="Traditional Arabic" panose="02020603050405020304" pitchFamily="18" charset="-78"/>
            </a:endParaRPr>
          </a:p>
          <a:p>
            <a:pPr algn="just" rtl="1"/>
            <a:r>
              <a:rPr lang="ar-LB" sz="2400" dirty="0">
                <a:latin typeface="Traditional Arabic" panose="02020603050405020304" pitchFamily="18" charset="-78"/>
                <a:cs typeface="Traditional Arabic" panose="02020603050405020304" pitchFamily="18" charset="-78"/>
              </a:rPr>
              <a:t> '</a:t>
            </a:r>
            <a:r>
              <a:rPr lang="ar-LB" sz="2400" dirty="0" err="1">
                <a:latin typeface="Traditional Arabic" panose="02020603050405020304" pitchFamily="18" charset="-78"/>
                <a:cs typeface="Traditional Arabic" panose="02020603050405020304" pitchFamily="18" charset="-78"/>
              </a:rPr>
              <a:t>الإلكتروليزيس</a:t>
            </a:r>
            <a:r>
              <a:rPr lang="ar-LB" sz="2400" dirty="0">
                <a:latin typeface="Traditional Arabic" panose="02020603050405020304" pitchFamily="18" charset="-78"/>
                <a:cs typeface="Traditional Arabic" panose="02020603050405020304" pitchFamily="18" charset="-78"/>
              </a:rPr>
              <a:t>' او التّحليل الكهربائي هو طريقة تستعمل الماء كمادّة خام </a:t>
            </a:r>
            <a:r>
              <a:rPr lang="ar-LB" sz="2400" dirty="0" err="1">
                <a:latin typeface="Traditional Arabic" panose="02020603050405020304" pitchFamily="18" charset="-78"/>
                <a:cs typeface="Traditional Arabic" panose="02020603050405020304" pitchFamily="18" charset="-78"/>
              </a:rPr>
              <a:t>لإتناج</a:t>
            </a:r>
            <a:r>
              <a:rPr lang="ar-LB" sz="2400" dirty="0">
                <a:latin typeface="Traditional Arabic" panose="02020603050405020304" pitchFamily="18" charset="-78"/>
                <a:cs typeface="Traditional Arabic" panose="02020603050405020304" pitchFamily="18" charset="-78"/>
              </a:rPr>
              <a:t> ال "الهيدروجين"  و "الأكسجين" يتألف نظام التحليل الكهربائي من عدّة خلايا موصولين بوحدات تخزين ال"هيدروجين" و ال"أكسجين" </a:t>
            </a:r>
          </a:p>
          <a:p>
            <a:pPr algn="just" rtl="1"/>
            <a:r>
              <a:rPr lang="ar-LB" sz="2400" dirty="0">
                <a:latin typeface="Traditional Arabic" panose="02020603050405020304" pitchFamily="18" charset="-78"/>
                <a:cs typeface="Traditional Arabic" panose="02020603050405020304" pitchFamily="18" charset="-78"/>
              </a:rPr>
              <a:t> يُخَزَّن كلٌّ من </a:t>
            </a:r>
            <a:r>
              <a:rPr lang="ar-LB" sz="2400" dirty="0" err="1">
                <a:latin typeface="Traditional Arabic" panose="02020603050405020304" pitchFamily="18" charset="-78"/>
                <a:cs typeface="Traditional Arabic" panose="02020603050405020304" pitchFamily="18" charset="-78"/>
              </a:rPr>
              <a:t>ال“اكسجين"و</a:t>
            </a:r>
            <a:r>
              <a:rPr lang="ar-LB" sz="2400" dirty="0">
                <a:latin typeface="Traditional Arabic" panose="02020603050405020304" pitchFamily="18" charset="-78"/>
                <a:cs typeface="Traditional Arabic" panose="02020603050405020304" pitchFamily="18" charset="-78"/>
              </a:rPr>
              <a:t> ال"هيدروجين" ضمن مستوعبات بعد مرور بمكثّف للتخلص من الماء الزّائد.</a:t>
            </a:r>
            <a:endParaRPr lang="en-US" sz="2400" dirty="0">
              <a:latin typeface="Traditional Arabic" panose="02020603050405020304" pitchFamily="18" charset="-78"/>
              <a:cs typeface="Traditional Arabic" panose="02020603050405020304" pitchFamily="18" charset="-78"/>
            </a:endParaRPr>
          </a:p>
        </p:txBody>
      </p:sp>
      <p:sp>
        <p:nvSpPr>
          <p:cNvPr id="6" name="Rectangle 5"/>
          <p:cNvSpPr/>
          <p:nvPr/>
        </p:nvSpPr>
        <p:spPr>
          <a:xfrm>
            <a:off x="857096" y="17640799"/>
            <a:ext cx="19994765" cy="11881765"/>
          </a:xfrm>
          <a:prstGeom prst="rect">
            <a:avLst/>
          </a:prstGeom>
          <a:solidFill>
            <a:srgbClr val="EBE9F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1444017" y="3705095"/>
            <a:ext cx="18230823" cy="2308324"/>
          </a:xfrm>
          <a:prstGeom prst="rect">
            <a:avLst/>
          </a:prstGeom>
          <a:noFill/>
        </p:spPr>
        <p:txBody>
          <a:bodyPr wrap="square" rtlCol="0">
            <a:spAutoFit/>
          </a:bodyPr>
          <a:lstStyle/>
          <a:p>
            <a:r>
              <a:rPr lang="en-US" sz="2000" dirty="0"/>
              <a:t>The use of electric energy varies from time to time according to our needs for it. In the morning, when most institutions, laboratories and factories are working, this leads to great pressure on electric power plants that exceeds the natural expenditure of energy as is the case at night or in the afternoon, and here lies the role of the </a:t>
            </a:r>
            <a:r>
              <a:rPr lang="en-US" sz="2000" dirty="0" err="1"/>
              <a:t>electrolyser</a:t>
            </a:r>
            <a:r>
              <a:rPr lang="en-US" sz="2000" dirty="0"/>
              <a:t> , which works as an assistant to power stations  Energy by producing hydrogen, which is used in fuel cell in cases of excessive drainage.</a:t>
            </a:r>
            <a:r>
              <a:rPr lang="ar-LB" sz="2000" dirty="0"/>
              <a:t> </a:t>
            </a:r>
            <a:endParaRPr lang="en-US" sz="2000" dirty="0"/>
          </a:p>
          <a:p>
            <a:pPr algn="just" rtl="1"/>
            <a:r>
              <a:rPr lang="ar-LB" sz="2800" dirty="0">
                <a:latin typeface="Traditional Arabic" panose="02020603050405020304" pitchFamily="18" charset="-78"/>
                <a:cs typeface="Traditional Arabic" panose="02020603050405020304" pitchFamily="18" charset="-78"/>
              </a:rPr>
              <a:t>  إن </a:t>
            </a:r>
            <a:r>
              <a:rPr lang="ar-LB" sz="2800" dirty="0" err="1">
                <a:latin typeface="Traditional Arabic" panose="02020603050405020304" pitchFamily="18" charset="-78"/>
                <a:cs typeface="Traditional Arabic" panose="02020603050405020304" pitchFamily="18" charset="-78"/>
              </a:rPr>
              <a:t>إستخدام</a:t>
            </a:r>
            <a:r>
              <a:rPr lang="ar-LB" sz="2800" dirty="0">
                <a:latin typeface="Traditional Arabic" panose="02020603050405020304" pitchFamily="18" charset="-78"/>
                <a:cs typeface="Traditional Arabic" panose="02020603050405020304" pitchFamily="18" charset="-78"/>
              </a:rPr>
              <a:t> الطاقة الكهربائية يتفاوت بين حين وآخر حسب </a:t>
            </a:r>
            <a:r>
              <a:rPr lang="ar-LB" sz="2800" dirty="0" err="1">
                <a:latin typeface="Traditional Arabic" panose="02020603050405020304" pitchFamily="18" charset="-78"/>
                <a:cs typeface="Traditional Arabic" panose="02020603050405020304" pitchFamily="18" charset="-78"/>
              </a:rPr>
              <a:t>إحتياجاتنا</a:t>
            </a:r>
            <a:r>
              <a:rPr lang="ar-LB" sz="2800" dirty="0">
                <a:latin typeface="Traditional Arabic" panose="02020603050405020304" pitchFamily="18" charset="-78"/>
                <a:cs typeface="Traditional Arabic" panose="02020603050405020304" pitchFamily="18" charset="-78"/>
              </a:rPr>
              <a:t> لها ،ف في الصباح حيث معظم المؤسسات والمعامل والمصانع تعمل فهذا يؤدي لضغط كبير على محطات توليد الطاقة الكهربائية يَتَعَدى المصروف الطبيعي للطاقة كما الحال في الليل أو بعد الظهيرة،</a:t>
            </a:r>
            <a:r>
              <a:rPr lang="en-US" sz="2800" dirty="0">
                <a:latin typeface="Traditional Arabic" panose="02020603050405020304" pitchFamily="18" charset="-78"/>
                <a:cs typeface="Traditional Arabic" panose="02020603050405020304" pitchFamily="18" charset="-78"/>
              </a:rPr>
              <a:t> </a:t>
            </a:r>
            <a:r>
              <a:rPr lang="ar-LB" sz="2800" dirty="0">
                <a:latin typeface="Traditional Arabic" panose="02020603050405020304" pitchFamily="18" charset="-78"/>
                <a:cs typeface="Traditional Arabic" panose="02020603050405020304" pitchFamily="18" charset="-78"/>
              </a:rPr>
              <a:t>وهنا يكمن دور </a:t>
            </a:r>
            <a:r>
              <a:rPr lang="ar-LB" sz="2800" dirty="0" err="1">
                <a:latin typeface="Traditional Arabic" panose="02020603050405020304" pitchFamily="18" charset="-78"/>
                <a:cs typeface="Traditional Arabic" panose="02020603050405020304" pitchFamily="18" charset="-78"/>
              </a:rPr>
              <a:t>الإلكترولايزر</a:t>
            </a:r>
            <a:r>
              <a:rPr lang="ar-LB" sz="2800" dirty="0">
                <a:latin typeface="Traditional Arabic" panose="02020603050405020304" pitchFamily="18" charset="-78"/>
                <a:cs typeface="Traditional Arabic" panose="02020603050405020304" pitchFamily="18" charset="-78"/>
              </a:rPr>
              <a:t> الذي يعمل كمساعد لمحطات الطاقة بإنتاجه الهيدروجين الذي يستخدم كوقود حراري في حالات الصرف الزائد. </a:t>
            </a:r>
            <a:endParaRPr lang="en-US" sz="2800" dirty="0">
              <a:latin typeface="Traditional Arabic" panose="02020603050405020304" pitchFamily="18" charset="-78"/>
              <a:cs typeface="Traditional Arabic" panose="02020603050405020304" pitchFamily="18" charset="-78"/>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77378" y="0"/>
            <a:ext cx="4263326" cy="2809424"/>
          </a:xfrm>
          <a:prstGeom prst="rect">
            <a:avLst/>
          </a:prstGeom>
        </p:spPr>
      </p:pic>
      <p:sp>
        <p:nvSpPr>
          <p:cNvPr id="38" name="TextBox 37"/>
          <p:cNvSpPr txBox="1"/>
          <p:nvPr/>
        </p:nvSpPr>
        <p:spPr>
          <a:xfrm>
            <a:off x="3118193" y="1932939"/>
            <a:ext cx="3072173" cy="843629"/>
          </a:xfrm>
          <a:prstGeom prst="rect">
            <a:avLst/>
          </a:prstGeom>
          <a:solidFill>
            <a:schemeClr val="bg1">
              <a:lumMod val="95000"/>
            </a:schemeClr>
          </a:solidFill>
          <a:ln>
            <a:solidFill>
              <a:schemeClr val="bg1">
                <a:lumMod val="65000"/>
              </a:schemeClr>
            </a:solidFill>
          </a:ln>
        </p:spPr>
        <p:txBody>
          <a:bodyPr wrap="square" rtlCol="0">
            <a:spAutoFit/>
          </a:bodyPr>
          <a:lstStyle/>
          <a:p>
            <a:r>
              <a:rPr lang="en-US" dirty="0"/>
              <a:t>POSTER 2</a:t>
            </a:r>
          </a:p>
        </p:txBody>
      </p:sp>
      <p:sp>
        <p:nvSpPr>
          <p:cNvPr id="29" name="Snip and Round Single Corner Rectangle 28"/>
          <p:cNvSpPr/>
          <p:nvPr/>
        </p:nvSpPr>
        <p:spPr>
          <a:xfrm>
            <a:off x="6683163" y="5970341"/>
            <a:ext cx="14081337" cy="11256840"/>
          </a:xfrm>
          <a:prstGeom prst="snipRoundRect">
            <a:avLst/>
          </a:prstGeom>
          <a:solidFill>
            <a:schemeClr val="bg1">
              <a:lumMod val="9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768" y="6673397"/>
            <a:ext cx="1746070" cy="2328093"/>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22707" y="7632644"/>
            <a:ext cx="2537189" cy="190289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3594" y="8357501"/>
            <a:ext cx="5654350" cy="4231928"/>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2287" y="13162544"/>
            <a:ext cx="3087438" cy="2310754"/>
          </a:xfrm>
          <a:prstGeom prst="rect">
            <a:avLst/>
          </a:prstGeom>
        </p:spPr>
      </p:pic>
      <p:sp>
        <p:nvSpPr>
          <p:cNvPr id="52" name="Oval 51"/>
          <p:cNvSpPr/>
          <p:nvPr/>
        </p:nvSpPr>
        <p:spPr>
          <a:xfrm rot="1188938">
            <a:off x="13456417" y="9339731"/>
            <a:ext cx="586892" cy="8095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9491862">
            <a:off x="11606341" y="10533761"/>
            <a:ext cx="52705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9707466">
            <a:off x="13153470" y="11026725"/>
            <a:ext cx="1201049" cy="8427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cxnSpLocks/>
          </p:cNvCxnSpPr>
          <p:nvPr/>
        </p:nvCxnSpPr>
        <p:spPr>
          <a:xfrm flipH="1" flipV="1">
            <a:off x="8780219" y="8458169"/>
            <a:ext cx="2967689" cy="22571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V="1">
            <a:off x="13753995" y="9054363"/>
            <a:ext cx="2676530" cy="840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9866740" y="11568848"/>
            <a:ext cx="3921708" cy="2305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6755304" y="9213414"/>
            <a:ext cx="3550294" cy="4093428"/>
          </a:xfrm>
          <a:prstGeom prst="rect">
            <a:avLst/>
          </a:prstGeom>
          <a:noFill/>
        </p:spPr>
        <p:txBody>
          <a:bodyPr wrap="square" rtlCol="0">
            <a:spAutoFit/>
          </a:bodyPr>
          <a:lstStyle/>
          <a:p>
            <a:r>
              <a:rPr lang="en-US" sz="2400" b="1" dirty="0" err="1"/>
              <a:t>Electrolyctic</a:t>
            </a:r>
            <a:r>
              <a:rPr lang="en-US" sz="2400" b="1" dirty="0"/>
              <a:t> Cells: </a:t>
            </a:r>
          </a:p>
          <a:p>
            <a:r>
              <a:rPr lang="en-US" sz="2400" dirty="0"/>
              <a:t>An electrolytic cell is a device that split water into its two elements, oxygen and hydrogen, where the oxygen and hydrogen. </a:t>
            </a:r>
          </a:p>
          <a:p>
            <a:pPr algn="r" rtl="1"/>
            <a:r>
              <a:rPr lang="ar-LB" sz="2400" dirty="0">
                <a:latin typeface="Traditional Arabic" panose="02020603050405020304" pitchFamily="18" charset="-78"/>
                <a:cs typeface="Traditional Arabic" panose="02020603050405020304" pitchFamily="18" charset="-78"/>
              </a:rPr>
              <a:t>خلية التحليل الكهربائي هي عبارة عن جهاز يقوم بتحليل الماء الي عنصريه وهما الأكسجين والهيدروجين حيث يتم تخزين الاوكسجين والهيدروجين.</a:t>
            </a:r>
            <a:endParaRPr lang="en-US" sz="2400" dirty="0">
              <a:latin typeface="Traditional Arabic" panose="02020603050405020304" pitchFamily="18" charset="-78"/>
              <a:cs typeface="Traditional Arabic" panose="02020603050405020304" pitchFamily="18" charset="-78"/>
            </a:endParaRPr>
          </a:p>
          <a:p>
            <a:endParaRPr lang="en-US" sz="2000" dirty="0"/>
          </a:p>
        </p:txBody>
      </p:sp>
      <p:sp>
        <p:nvSpPr>
          <p:cNvPr id="47" name="TextBox 46"/>
          <p:cNvSpPr txBox="1"/>
          <p:nvPr/>
        </p:nvSpPr>
        <p:spPr>
          <a:xfrm>
            <a:off x="10112205" y="14176529"/>
            <a:ext cx="9894810" cy="2308324"/>
          </a:xfrm>
          <a:prstGeom prst="rect">
            <a:avLst/>
          </a:prstGeom>
          <a:noFill/>
        </p:spPr>
        <p:txBody>
          <a:bodyPr wrap="square" rtlCol="0">
            <a:spAutoFit/>
          </a:bodyPr>
          <a:lstStyle/>
          <a:p>
            <a:r>
              <a:rPr lang="en-US" sz="2400" dirty="0"/>
              <a:t>1:</a:t>
            </a:r>
            <a:r>
              <a:rPr lang="en-US" sz="2400" b="1" dirty="0"/>
              <a:t> KOH</a:t>
            </a:r>
            <a:r>
              <a:rPr lang="en-US" sz="2400" dirty="0"/>
              <a:t> (electrolyte) tank</a:t>
            </a:r>
          </a:p>
          <a:p>
            <a:r>
              <a:rPr lang="en-US" sz="2400" dirty="0"/>
              <a:t>2:</a:t>
            </a:r>
            <a:r>
              <a:rPr lang="en-US" sz="2400" b="1" dirty="0"/>
              <a:t> H2O </a:t>
            </a:r>
            <a:r>
              <a:rPr lang="en-US" sz="2400" dirty="0"/>
              <a:t>(water) tank</a:t>
            </a:r>
          </a:p>
          <a:p>
            <a:r>
              <a:rPr lang="en-US" sz="2400" b="1" dirty="0"/>
              <a:t>ELECTROLYTE:</a:t>
            </a:r>
          </a:p>
          <a:p>
            <a:r>
              <a:rPr lang="en-US" sz="2400" dirty="0"/>
              <a:t>An electrolyte is a substance that produces an electrically conductive solution when dissolved in a polar solvent, such as water.</a:t>
            </a:r>
          </a:p>
          <a:p>
            <a:pPr algn="r" rtl="1"/>
            <a:r>
              <a:rPr lang="ar-LB" sz="2400" dirty="0" err="1"/>
              <a:t>الإلكتروليت</a:t>
            </a:r>
            <a:r>
              <a:rPr lang="ar-LB" sz="2400" dirty="0"/>
              <a:t> هو مادة تنتج محلول موصل كهربائي عند إذابته في مذيب قطبي ، مثل الماء</a:t>
            </a:r>
            <a:endParaRPr lang="en-US" sz="2400" dirty="0"/>
          </a:p>
        </p:txBody>
      </p:sp>
      <p:sp>
        <p:nvSpPr>
          <p:cNvPr id="73" name="TextBox 72"/>
          <p:cNvSpPr txBox="1"/>
          <p:nvPr/>
        </p:nvSpPr>
        <p:spPr>
          <a:xfrm rot="21418893">
            <a:off x="8231405" y="13205206"/>
            <a:ext cx="378623" cy="843629"/>
          </a:xfrm>
          <a:prstGeom prst="rect">
            <a:avLst/>
          </a:prstGeom>
          <a:noFill/>
        </p:spPr>
        <p:txBody>
          <a:bodyPr wrap="square" rtlCol="0">
            <a:spAutoFit/>
          </a:bodyPr>
          <a:lstStyle/>
          <a:p>
            <a:r>
              <a:rPr lang="en-US" dirty="0"/>
              <a:t>1</a:t>
            </a:r>
          </a:p>
        </p:txBody>
      </p:sp>
      <p:sp>
        <p:nvSpPr>
          <p:cNvPr id="74" name="TextBox 73"/>
          <p:cNvSpPr txBox="1"/>
          <p:nvPr/>
        </p:nvSpPr>
        <p:spPr>
          <a:xfrm>
            <a:off x="8903211" y="13568516"/>
            <a:ext cx="616238" cy="843629"/>
          </a:xfrm>
          <a:prstGeom prst="rect">
            <a:avLst/>
          </a:prstGeom>
          <a:noFill/>
        </p:spPr>
        <p:txBody>
          <a:bodyPr wrap="square" rtlCol="0">
            <a:spAutoFit/>
          </a:bodyPr>
          <a:lstStyle/>
          <a:p>
            <a:r>
              <a:rPr lang="en-US" dirty="0"/>
              <a:t>2</a:t>
            </a:r>
          </a:p>
        </p:txBody>
      </p:sp>
      <p:sp>
        <p:nvSpPr>
          <p:cNvPr id="75" name="TextBox 74"/>
          <p:cNvSpPr txBox="1"/>
          <p:nvPr/>
        </p:nvSpPr>
        <p:spPr>
          <a:xfrm>
            <a:off x="17205766" y="8325289"/>
            <a:ext cx="764955" cy="843629"/>
          </a:xfrm>
          <a:prstGeom prst="rect">
            <a:avLst/>
          </a:prstGeom>
          <a:noFill/>
        </p:spPr>
        <p:txBody>
          <a:bodyPr wrap="square" rtlCol="0">
            <a:spAutoFit/>
          </a:bodyPr>
          <a:lstStyle/>
          <a:p>
            <a:r>
              <a:rPr lang="en-US" dirty="0"/>
              <a:t>1</a:t>
            </a:r>
          </a:p>
        </p:txBody>
      </p:sp>
      <p:sp>
        <p:nvSpPr>
          <p:cNvPr id="76" name="TextBox 75"/>
          <p:cNvSpPr txBox="1"/>
          <p:nvPr/>
        </p:nvSpPr>
        <p:spPr>
          <a:xfrm>
            <a:off x="17871081" y="7576111"/>
            <a:ext cx="898061" cy="843629"/>
          </a:xfrm>
          <a:prstGeom prst="rect">
            <a:avLst/>
          </a:prstGeom>
          <a:noFill/>
        </p:spPr>
        <p:txBody>
          <a:bodyPr wrap="square" rtlCol="0">
            <a:spAutoFit/>
          </a:bodyPr>
          <a:lstStyle/>
          <a:p>
            <a:r>
              <a:rPr lang="en-US" dirty="0"/>
              <a:t>2</a:t>
            </a:r>
          </a:p>
        </p:txBody>
      </p:sp>
      <p:sp>
        <p:nvSpPr>
          <p:cNvPr id="77" name="TextBox 76"/>
          <p:cNvSpPr txBox="1"/>
          <p:nvPr/>
        </p:nvSpPr>
        <p:spPr>
          <a:xfrm>
            <a:off x="16291560" y="9681745"/>
            <a:ext cx="4382942" cy="3908762"/>
          </a:xfrm>
          <a:prstGeom prst="rect">
            <a:avLst/>
          </a:prstGeom>
          <a:noFill/>
        </p:spPr>
        <p:txBody>
          <a:bodyPr wrap="square" rtlCol="0">
            <a:spAutoFit/>
          </a:bodyPr>
          <a:lstStyle/>
          <a:p>
            <a:r>
              <a:rPr lang="en-US" sz="2400" dirty="0"/>
              <a:t>1:</a:t>
            </a:r>
            <a:r>
              <a:rPr lang="en-US" sz="2400" b="1" dirty="0"/>
              <a:t>O2</a:t>
            </a:r>
            <a:r>
              <a:rPr lang="en-US" sz="2400" dirty="0"/>
              <a:t> condenser</a:t>
            </a:r>
            <a:endParaRPr lang="en-US" sz="2400" b="1" dirty="0"/>
          </a:p>
          <a:p>
            <a:r>
              <a:rPr lang="en-US" sz="2400" dirty="0"/>
              <a:t>2:</a:t>
            </a:r>
            <a:r>
              <a:rPr lang="en-US" sz="2400" b="1" dirty="0"/>
              <a:t>H2</a:t>
            </a:r>
            <a:r>
              <a:rPr lang="en-US" sz="2400" dirty="0"/>
              <a:t> condenser</a:t>
            </a:r>
          </a:p>
          <a:p>
            <a:r>
              <a:rPr lang="en-US" sz="2400" dirty="0"/>
              <a:t>The condenser is mechanical part that serves to condense the excess water vapor that comes with H2 and O2 gases to water.</a:t>
            </a:r>
          </a:p>
          <a:p>
            <a:pPr algn="r" rtl="1"/>
            <a:r>
              <a:rPr lang="ar-LB" sz="2800" dirty="0">
                <a:latin typeface="Traditional Arabic" panose="02020603050405020304" pitchFamily="18" charset="-78"/>
                <a:cs typeface="Traditional Arabic" panose="02020603050405020304" pitchFamily="18" charset="-78"/>
              </a:rPr>
              <a:t>المكثف عبارة عن جزء ميكانيكي  يعمل على تكثيف بخار الماء الزائد الذي يأتي مع غازات الهيدروجين و الأكسجين لماء.</a:t>
            </a:r>
            <a:endParaRPr lang="en-US" sz="2800" dirty="0">
              <a:latin typeface="Traditional Arabic" panose="02020603050405020304" pitchFamily="18" charset="-78"/>
              <a:cs typeface="Traditional Arabic" panose="02020603050405020304" pitchFamily="18" charset="-78"/>
            </a:endParaRPr>
          </a:p>
          <a:p>
            <a:pPr algn="just" rtl="1"/>
            <a:endParaRPr lang="en-US" sz="2000" dirty="0"/>
          </a:p>
        </p:txBody>
      </p:sp>
      <p:sp>
        <p:nvSpPr>
          <p:cNvPr id="81" name="TextBox 80"/>
          <p:cNvSpPr txBox="1"/>
          <p:nvPr/>
        </p:nvSpPr>
        <p:spPr>
          <a:xfrm>
            <a:off x="8997759" y="1650215"/>
            <a:ext cx="4327456" cy="843629"/>
          </a:xfrm>
          <a:prstGeom prst="rect">
            <a:avLst/>
          </a:prstGeom>
          <a:noFill/>
        </p:spPr>
        <p:txBody>
          <a:bodyPr wrap="square" rtlCol="0">
            <a:spAutoFit/>
          </a:bodyPr>
          <a:lstStyle/>
          <a:p>
            <a:pPr algn="ctr"/>
            <a:r>
              <a:rPr lang="en-US" b="1" dirty="0"/>
              <a:t>Electrolyser</a:t>
            </a:r>
            <a:r>
              <a:rPr lang="en-US" dirty="0"/>
              <a:t> </a:t>
            </a:r>
          </a:p>
        </p:txBody>
      </p:sp>
      <p:sp>
        <p:nvSpPr>
          <p:cNvPr id="82" name="Snip and Round Single Corner Rectangle 81"/>
          <p:cNvSpPr/>
          <p:nvPr/>
        </p:nvSpPr>
        <p:spPr>
          <a:xfrm>
            <a:off x="8155366" y="2825777"/>
            <a:ext cx="4054263" cy="736983"/>
          </a:xfrm>
          <a:prstGeom prst="snip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lumMod val="50000"/>
                  </a:schemeClr>
                </a:solidFill>
              </a:rPr>
              <a:t>Introduction</a:t>
            </a:r>
            <a:r>
              <a:rPr lang="en-US" sz="3600" dirty="0">
                <a:solidFill>
                  <a:schemeClr val="bg1">
                    <a:lumMod val="65000"/>
                  </a:schemeClr>
                </a:solidFill>
              </a:rPr>
              <a:t> </a:t>
            </a:r>
            <a:endParaRPr lang="en-US" sz="3600" dirty="0">
              <a:solidFill>
                <a:schemeClr val="bg2">
                  <a:lumMod val="50000"/>
                </a:schemeClr>
              </a:solidFill>
            </a:endParaRPr>
          </a:p>
        </p:txBody>
      </p:sp>
      <p:sp>
        <p:nvSpPr>
          <p:cNvPr id="83" name="Snip and Round Single Corner Rectangle 82"/>
          <p:cNvSpPr/>
          <p:nvPr/>
        </p:nvSpPr>
        <p:spPr>
          <a:xfrm>
            <a:off x="11287396" y="6214267"/>
            <a:ext cx="4054263" cy="736983"/>
          </a:xfrm>
          <a:prstGeom prst="snip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2">
                    <a:lumMod val="50000"/>
                  </a:schemeClr>
                </a:solidFill>
              </a:rPr>
              <a:t>Mechanical </a:t>
            </a:r>
            <a:r>
              <a:rPr lang="en-US" sz="3600" dirty="0">
                <a:solidFill>
                  <a:schemeClr val="bg1">
                    <a:lumMod val="65000"/>
                  </a:schemeClr>
                </a:solidFill>
              </a:rPr>
              <a:t> </a:t>
            </a:r>
            <a:endParaRPr lang="en-US" sz="3600" dirty="0">
              <a:solidFill>
                <a:schemeClr val="bg2">
                  <a:lumMod val="50000"/>
                </a:schemeClr>
              </a:solidFill>
            </a:endParaRPr>
          </a:p>
        </p:txBody>
      </p:sp>
      <p:sp>
        <p:nvSpPr>
          <p:cNvPr id="3" name="Round Same Side Corner Rectangle 2"/>
          <p:cNvSpPr/>
          <p:nvPr/>
        </p:nvSpPr>
        <p:spPr>
          <a:xfrm>
            <a:off x="7020735" y="17627782"/>
            <a:ext cx="4320525" cy="842090"/>
          </a:xfrm>
          <a:prstGeom prst="round2Same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31185" y="17771068"/>
            <a:ext cx="5483164" cy="646331"/>
          </a:xfrm>
          <a:prstGeom prst="rect">
            <a:avLst/>
          </a:prstGeom>
          <a:noFill/>
        </p:spPr>
        <p:txBody>
          <a:bodyPr wrap="square" rtlCol="0">
            <a:spAutoFit/>
          </a:bodyPr>
          <a:lstStyle/>
          <a:p>
            <a:r>
              <a:rPr lang="en-US" sz="3600" b="1" dirty="0">
                <a:solidFill>
                  <a:schemeClr val="bg2">
                    <a:lumMod val="50000"/>
                  </a:schemeClr>
                </a:solidFill>
              </a:rPr>
              <a:t>CONTROL SYSTEM</a:t>
            </a:r>
          </a:p>
        </p:txBody>
      </p:sp>
      <p:pic>
        <p:nvPicPr>
          <p:cNvPr id="11" name="Picture 10"/>
          <p:cNvPicPr>
            <a:picLocks noChangeAspect="1"/>
          </p:cNvPicPr>
          <p:nvPr/>
        </p:nvPicPr>
        <p:blipFill rotWithShape="1">
          <a:blip r:embed="rId10"/>
          <a:srcRect l="21430" t="22678" r="22995" b="32732"/>
          <a:stretch/>
        </p:blipFill>
        <p:spPr>
          <a:xfrm>
            <a:off x="1153554" y="20295818"/>
            <a:ext cx="9690608" cy="4371306"/>
          </a:xfrm>
          <a:prstGeom prst="rect">
            <a:avLst/>
          </a:prstGeom>
        </p:spPr>
      </p:pic>
      <p:pic>
        <p:nvPicPr>
          <p:cNvPr id="12" name="Picture 11"/>
          <p:cNvPicPr>
            <a:picLocks noChangeAspect="1"/>
          </p:cNvPicPr>
          <p:nvPr/>
        </p:nvPicPr>
        <p:blipFill rotWithShape="1">
          <a:blip r:embed="rId11"/>
          <a:srcRect l="34630" t="38731" r="34207" b="23658"/>
          <a:stretch/>
        </p:blipFill>
        <p:spPr>
          <a:xfrm>
            <a:off x="1062116" y="25523037"/>
            <a:ext cx="2931432" cy="1988993"/>
          </a:xfrm>
          <a:prstGeom prst="rect">
            <a:avLst/>
          </a:prstGeom>
        </p:spPr>
      </p:pic>
      <p:pic>
        <p:nvPicPr>
          <p:cNvPr id="13" name="Picture 12"/>
          <p:cNvPicPr>
            <a:picLocks noChangeAspect="1"/>
          </p:cNvPicPr>
          <p:nvPr/>
        </p:nvPicPr>
        <p:blipFill rotWithShape="1">
          <a:blip r:embed="rId12"/>
          <a:srcRect l="38759" t="18694" r="38884" b="28101"/>
          <a:stretch/>
        </p:blipFill>
        <p:spPr>
          <a:xfrm>
            <a:off x="4861680" y="25417168"/>
            <a:ext cx="1821483" cy="2437196"/>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1295" y="25417168"/>
            <a:ext cx="3059176" cy="2289602"/>
          </a:xfrm>
          <a:prstGeom prst="rect">
            <a:avLst/>
          </a:prstGeom>
        </p:spPr>
      </p:pic>
      <p:sp>
        <p:nvSpPr>
          <p:cNvPr id="9" name="TextBox 8"/>
          <p:cNvSpPr txBox="1"/>
          <p:nvPr/>
        </p:nvSpPr>
        <p:spPr>
          <a:xfrm>
            <a:off x="1124649" y="18708718"/>
            <a:ext cx="10162747" cy="1938992"/>
          </a:xfrm>
          <a:prstGeom prst="rect">
            <a:avLst/>
          </a:prstGeom>
          <a:noFill/>
        </p:spPr>
        <p:txBody>
          <a:bodyPr wrap="square" rtlCol="0">
            <a:spAutoFit/>
          </a:bodyPr>
          <a:lstStyle/>
          <a:p>
            <a:r>
              <a:rPr lang="en-US" sz="2000" dirty="0"/>
              <a:t>The system can be divided into 3 subcategories; The plant side where the </a:t>
            </a:r>
            <a:r>
              <a:rPr lang="en-US" sz="2000" dirty="0" err="1"/>
              <a:t>electrolyzer</a:t>
            </a:r>
            <a:r>
              <a:rPr lang="en-US" sz="2000" dirty="0"/>
              <a:t> setup is set, the power control unit that handles all the control procedure, and the user side where all the controls are set.</a:t>
            </a:r>
          </a:p>
          <a:p>
            <a:r>
              <a:rPr lang="ar-LB" sz="2000" dirty="0"/>
              <a:t>ينقسم هذا النظام إلى ثلاث أقسام؛ </a:t>
            </a:r>
            <a:r>
              <a:rPr lang="ar-LB" sz="2000" dirty="0" err="1"/>
              <a:t>الإلكترولايزر</a:t>
            </a:r>
            <a:r>
              <a:rPr lang="ar-LB" sz="2000" dirty="0"/>
              <a:t>، لوحة التحكم الكهربائية التي تتحكم </a:t>
            </a:r>
            <a:r>
              <a:rPr lang="ar-LB" sz="2000" dirty="0" err="1"/>
              <a:t>بالإلكترولايزر</a:t>
            </a:r>
            <a:r>
              <a:rPr lang="ar-LB" sz="2000" dirty="0"/>
              <a:t>، وأخيرا الحاسوب الذي يتحكم الذي يتحكم بكل المنظومة.</a:t>
            </a:r>
            <a:endParaRPr lang="en-US" sz="2000" dirty="0"/>
          </a:p>
          <a:p>
            <a:endParaRPr lang="en-US" sz="2000" dirty="0"/>
          </a:p>
        </p:txBody>
      </p:sp>
      <p:sp>
        <p:nvSpPr>
          <p:cNvPr id="22" name="Down Arrow 21"/>
          <p:cNvSpPr/>
          <p:nvPr/>
        </p:nvSpPr>
        <p:spPr>
          <a:xfrm>
            <a:off x="2267466" y="24063510"/>
            <a:ext cx="301548" cy="1100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703075" y="24534266"/>
            <a:ext cx="313769" cy="676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8866247" y="24053677"/>
            <a:ext cx="308119" cy="11241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188722" y="27929572"/>
            <a:ext cx="959723" cy="400110"/>
          </a:xfrm>
          <a:prstGeom prst="rect">
            <a:avLst/>
          </a:prstGeom>
          <a:noFill/>
        </p:spPr>
        <p:txBody>
          <a:bodyPr wrap="square" rtlCol="0">
            <a:spAutoFit/>
          </a:bodyPr>
          <a:lstStyle/>
          <a:p>
            <a:r>
              <a:rPr lang="en-US" sz="2000" b="1" dirty="0"/>
              <a:t>GUI</a:t>
            </a:r>
          </a:p>
        </p:txBody>
      </p:sp>
      <p:sp>
        <p:nvSpPr>
          <p:cNvPr id="27" name="TextBox 26"/>
          <p:cNvSpPr txBox="1"/>
          <p:nvPr/>
        </p:nvSpPr>
        <p:spPr>
          <a:xfrm>
            <a:off x="5439794" y="27906825"/>
            <a:ext cx="1411756" cy="400110"/>
          </a:xfrm>
          <a:prstGeom prst="rect">
            <a:avLst/>
          </a:prstGeom>
          <a:noFill/>
        </p:spPr>
        <p:txBody>
          <a:bodyPr wrap="square" rtlCol="0">
            <a:spAutoFit/>
          </a:bodyPr>
          <a:lstStyle/>
          <a:p>
            <a:r>
              <a:rPr lang="en-US" sz="2000" b="1" dirty="0"/>
              <a:t>PLC</a:t>
            </a:r>
          </a:p>
        </p:txBody>
      </p:sp>
      <p:sp>
        <p:nvSpPr>
          <p:cNvPr id="28" name="TextBox 27"/>
          <p:cNvSpPr txBox="1"/>
          <p:nvPr/>
        </p:nvSpPr>
        <p:spPr>
          <a:xfrm>
            <a:off x="8117684" y="27729517"/>
            <a:ext cx="1994527" cy="400110"/>
          </a:xfrm>
          <a:prstGeom prst="rect">
            <a:avLst/>
          </a:prstGeom>
          <a:noFill/>
        </p:spPr>
        <p:txBody>
          <a:bodyPr wrap="square" rtlCol="0">
            <a:spAutoFit/>
          </a:bodyPr>
          <a:lstStyle/>
          <a:p>
            <a:r>
              <a:rPr lang="en-US" sz="2000" b="1" dirty="0"/>
              <a:t>PLANT_END</a:t>
            </a:r>
          </a:p>
        </p:txBody>
      </p:sp>
      <p:sp>
        <p:nvSpPr>
          <p:cNvPr id="30" name="TextBox 29"/>
          <p:cNvSpPr txBox="1"/>
          <p:nvPr/>
        </p:nvSpPr>
        <p:spPr>
          <a:xfrm>
            <a:off x="11074212" y="29513704"/>
            <a:ext cx="12807103" cy="584775"/>
          </a:xfrm>
          <a:prstGeom prst="rect">
            <a:avLst/>
          </a:prstGeom>
          <a:noFill/>
        </p:spPr>
        <p:txBody>
          <a:bodyPr wrap="square" rtlCol="0">
            <a:spAutoFit/>
          </a:bodyPr>
          <a:lstStyle/>
          <a:p>
            <a:r>
              <a:rPr lang="en-US" sz="3200" dirty="0"/>
              <a:t>“Mohamad NAAMAN, Ali DIB”@AECENAR November 2021</a:t>
            </a:r>
          </a:p>
        </p:txBody>
      </p:sp>
      <p:pic>
        <p:nvPicPr>
          <p:cNvPr id="49" name="Picture 48"/>
          <p:cNvPicPr>
            <a:picLocks noChangeAspect="1"/>
          </p:cNvPicPr>
          <p:nvPr/>
        </p:nvPicPr>
        <p:blipFill rotWithShape="1">
          <a:blip r:embed="rId13">
            <a:extLst>
              <a:ext uri="{28A0092B-C50C-407E-A947-70E740481C1C}">
                <a14:useLocalDpi xmlns:a14="http://schemas.microsoft.com/office/drawing/2010/main" val="0"/>
              </a:ext>
            </a:extLst>
          </a:blip>
          <a:srcRect t="7936"/>
          <a:stretch/>
        </p:blipFill>
        <p:spPr>
          <a:xfrm>
            <a:off x="11974848" y="24121891"/>
            <a:ext cx="8823410" cy="4815898"/>
          </a:xfrm>
          <a:prstGeom prst="rect">
            <a:avLst/>
          </a:prstGeom>
        </p:spPr>
      </p:pic>
      <p:sp>
        <p:nvSpPr>
          <p:cNvPr id="51" name="TextBox 50"/>
          <p:cNvSpPr txBox="1"/>
          <p:nvPr/>
        </p:nvSpPr>
        <p:spPr>
          <a:xfrm>
            <a:off x="15833218" y="28920374"/>
            <a:ext cx="2053103" cy="1077218"/>
          </a:xfrm>
          <a:prstGeom prst="rect">
            <a:avLst/>
          </a:prstGeom>
          <a:noFill/>
        </p:spPr>
        <p:txBody>
          <a:bodyPr wrap="square" rtlCol="0">
            <a:spAutoFit/>
          </a:bodyPr>
          <a:lstStyle/>
          <a:p>
            <a:r>
              <a:rPr lang="en-US" sz="3200" b="1" dirty="0"/>
              <a:t>GUI</a:t>
            </a:r>
          </a:p>
          <a:p>
            <a:endParaRPr lang="en-US" sz="3200" dirty="0"/>
          </a:p>
        </p:txBody>
      </p:sp>
      <p:grpSp>
        <p:nvGrpSpPr>
          <p:cNvPr id="33" name="Group 32">
            <a:extLst>
              <a:ext uri="{FF2B5EF4-FFF2-40B4-BE49-F238E27FC236}">
                <a16:creationId xmlns:a16="http://schemas.microsoft.com/office/drawing/2014/main" id="{7E4E4188-CAC9-4817-841C-72B47570616B}"/>
              </a:ext>
            </a:extLst>
          </p:cNvPr>
          <p:cNvGrpSpPr/>
          <p:nvPr/>
        </p:nvGrpSpPr>
        <p:grpSpPr>
          <a:xfrm>
            <a:off x="11530103" y="18021196"/>
            <a:ext cx="9321758" cy="6026285"/>
            <a:chOff x="12734525" y="18727551"/>
            <a:chExt cx="8117336" cy="5319930"/>
          </a:xfrm>
        </p:grpSpPr>
        <p:pic>
          <p:nvPicPr>
            <p:cNvPr id="8" name="Picture 7"/>
            <p:cNvPicPr>
              <a:picLocks noChangeAspect="1"/>
            </p:cNvPicPr>
            <p:nvPr/>
          </p:nvPicPr>
          <p:blipFill rotWithShape="1">
            <a:blip r:embed="rId14"/>
            <a:srcRect l="19580" t="23139" r="26967" b="14550"/>
            <a:stretch/>
          </p:blipFill>
          <p:spPr>
            <a:xfrm>
              <a:off x="12734525" y="18727551"/>
              <a:ext cx="8117336" cy="5319930"/>
            </a:xfrm>
            <a:prstGeom prst="rect">
              <a:avLst/>
            </a:prstGeom>
          </p:spPr>
        </p:pic>
        <p:sp>
          <p:nvSpPr>
            <p:cNvPr id="10" name="TextBox 9"/>
            <p:cNvSpPr txBox="1"/>
            <p:nvPr/>
          </p:nvSpPr>
          <p:spPr>
            <a:xfrm>
              <a:off x="17863877" y="19990895"/>
              <a:ext cx="775241" cy="261610"/>
            </a:xfrm>
            <a:prstGeom prst="rect">
              <a:avLst/>
            </a:prstGeom>
            <a:noFill/>
          </p:spPr>
          <p:txBody>
            <a:bodyPr wrap="square" rtlCol="0">
              <a:spAutoFit/>
            </a:bodyPr>
            <a:lstStyle/>
            <a:p>
              <a:r>
                <a:rPr lang="en-US" sz="1100" dirty="0"/>
                <a:t>+water</a:t>
              </a:r>
            </a:p>
          </p:txBody>
        </p:sp>
        <p:sp>
          <p:nvSpPr>
            <p:cNvPr id="14" name="TextBox 13"/>
            <p:cNvSpPr txBox="1"/>
            <p:nvPr/>
          </p:nvSpPr>
          <p:spPr>
            <a:xfrm>
              <a:off x="18470679" y="20880608"/>
              <a:ext cx="752199" cy="307777"/>
            </a:xfrm>
            <a:prstGeom prst="rect">
              <a:avLst/>
            </a:prstGeom>
            <a:noFill/>
          </p:spPr>
          <p:txBody>
            <a:bodyPr wrap="square" rtlCol="0">
              <a:spAutoFit/>
            </a:bodyPr>
            <a:lstStyle/>
            <a:p>
              <a:r>
                <a:rPr lang="en-US" sz="1400" b="1" dirty="0"/>
                <a:t>(H2)</a:t>
              </a:r>
            </a:p>
          </p:txBody>
        </p:sp>
        <p:cxnSp>
          <p:nvCxnSpPr>
            <p:cNvPr id="17" name="Straight Arrow Connector 16"/>
            <p:cNvCxnSpPr/>
            <p:nvPr/>
          </p:nvCxnSpPr>
          <p:spPr>
            <a:xfrm>
              <a:off x="17714564" y="21428232"/>
              <a:ext cx="936260" cy="331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673133" y="19924212"/>
              <a:ext cx="773526" cy="355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696140" y="21654072"/>
              <a:ext cx="1090854" cy="307777"/>
            </a:xfrm>
            <a:prstGeom prst="rect">
              <a:avLst/>
            </a:prstGeom>
            <a:noFill/>
          </p:spPr>
          <p:txBody>
            <a:bodyPr wrap="square" rtlCol="0">
              <a:spAutoFit/>
            </a:bodyPr>
            <a:lstStyle/>
            <a:p>
              <a:r>
                <a:rPr lang="en-US" sz="1400" dirty="0"/>
                <a:t>Condenser</a:t>
              </a:r>
            </a:p>
          </p:txBody>
        </p:sp>
        <p:sp>
          <p:nvSpPr>
            <p:cNvPr id="32" name="TextBox 31"/>
            <p:cNvSpPr txBox="1"/>
            <p:nvPr/>
          </p:nvSpPr>
          <p:spPr>
            <a:xfrm>
              <a:off x="19446659" y="20132781"/>
              <a:ext cx="1161879" cy="307777"/>
            </a:xfrm>
            <a:prstGeom prst="rect">
              <a:avLst/>
            </a:prstGeom>
            <a:noFill/>
          </p:spPr>
          <p:txBody>
            <a:bodyPr wrap="square" rtlCol="0">
              <a:spAutoFit/>
            </a:bodyPr>
            <a:lstStyle/>
            <a:p>
              <a:r>
                <a:rPr lang="en-US" sz="1400" dirty="0"/>
                <a:t>Condenser</a:t>
              </a:r>
            </a:p>
          </p:txBody>
        </p:sp>
        <p:cxnSp>
          <p:nvCxnSpPr>
            <p:cNvPr id="37" name="Straight Arrow Connector 36"/>
            <p:cNvCxnSpPr/>
            <p:nvPr/>
          </p:nvCxnSpPr>
          <p:spPr>
            <a:xfrm flipH="1">
              <a:off x="13749863" y="22064319"/>
              <a:ext cx="484298" cy="5265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3225049" y="22486009"/>
              <a:ext cx="844859" cy="307777"/>
            </a:xfrm>
            <a:prstGeom prst="rect">
              <a:avLst/>
            </a:prstGeom>
            <a:noFill/>
          </p:spPr>
          <p:txBody>
            <a:bodyPr wrap="square" rtlCol="0">
              <a:spAutoFit/>
            </a:bodyPr>
            <a:lstStyle/>
            <a:p>
              <a:r>
                <a:rPr lang="en-US" sz="1400" dirty="0"/>
                <a:t>Cells</a:t>
              </a:r>
            </a:p>
          </p:txBody>
        </p:sp>
        <p:sp>
          <p:nvSpPr>
            <p:cNvPr id="43" name="TextBox 42"/>
            <p:cNvSpPr txBox="1"/>
            <p:nvPr/>
          </p:nvSpPr>
          <p:spPr>
            <a:xfrm>
              <a:off x="17583127" y="23735995"/>
              <a:ext cx="561500" cy="307777"/>
            </a:xfrm>
            <a:prstGeom prst="rect">
              <a:avLst/>
            </a:prstGeom>
            <a:noFill/>
          </p:spPr>
          <p:txBody>
            <a:bodyPr wrap="square" rtlCol="0">
              <a:spAutoFit/>
            </a:bodyPr>
            <a:lstStyle/>
            <a:p>
              <a:r>
                <a:rPr lang="en-US" sz="1400" dirty="0">
                  <a:solidFill>
                    <a:schemeClr val="tx1">
                      <a:lumMod val="65000"/>
                      <a:lumOff val="35000"/>
                    </a:schemeClr>
                  </a:solidFill>
                </a:rPr>
                <a:t>tank</a:t>
              </a:r>
            </a:p>
          </p:txBody>
        </p:sp>
        <p:sp>
          <p:nvSpPr>
            <p:cNvPr id="44" name="TextBox 43"/>
            <p:cNvSpPr txBox="1"/>
            <p:nvPr/>
          </p:nvSpPr>
          <p:spPr>
            <a:xfrm>
              <a:off x="17625211" y="22935884"/>
              <a:ext cx="565160" cy="523220"/>
            </a:xfrm>
            <a:prstGeom prst="rect">
              <a:avLst/>
            </a:prstGeom>
            <a:noFill/>
          </p:spPr>
          <p:txBody>
            <a:bodyPr wrap="square" rtlCol="0">
              <a:spAutoFit/>
            </a:bodyPr>
            <a:lstStyle/>
            <a:p>
              <a:r>
                <a:rPr lang="en-US" sz="1400" dirty="0">
                  <a:solidFill>
                    <a:schemeClr val="tx1">
                      <a:lumMod val="65000"/>
                      <a:lumOff val="35000"/>
                    </a:schemeClr>
                  </a:solidFill>
                </a:rPr>
                <a:t>tank</a:t>
              </a:r>
            </a:p>
            <a:p>
              <a:endParaRPr lang="en-US" sz="1400" dirty="0">
                <a:solidFill>
                  <a:schemeClr val="tx1">
                    <a:lumMod val="65000"/>
                    <a:lumOff val="35000"/>
                  </a:schemeClr>
                </a:solidFill>
              </a:endParaRPr>
            </a:p>
          </p:txBody>
        </p:sp>
        <p:sp>
          <p:nvSpPr>
            <p:cNvPr id="46" name="TextBox 45"/>
            <p:cNvSpPr txBox="1"/>
            <p:nvPr/>
          </p:nvSpPr>
          <p:spPr>
            <a:xfrm>
              <a:off x="17009108" y="21362544"/>
              <a:ext cx="736539" cy="400110"/>
            </a:xfrm>
            <a:prstGeom prst="rect">
              <a:avLst/>
            </a:prstGeom>
            <a:noFill/>
          </p:spPr>
          <p:txBody>
            <a:bodyPr wrap="square" rtlCol="0">
              <a:spAutoFit/>
            </a:bodyPr>
            <a:lstStyle/>
            <a:p>
              <a:r>
                <a:rPr lang="en-US" sz="1000" dirty="0"/>
                <a:t>+water</a:t>
              </a:r>
            </a:p>
            <a:p>
              <a:endParaRPr lang="en-US" sz="1000" dirty="0"/>
            </a:p>
          </p:txBody>
        </p:sp>
        <p:sp>
          <p:nvSpPr>
            <p:cNvPr id="55" name="TextBox 54"/>
            <p:cNvSpPr txBox="1"/>
            <p:nvPr/>
          </p:nvSpPr>
          <p:spPr>
            <a:xfrm>
              <a:off x="18769142" y="19001106"/>
              <a:ext cx="520343" cy="523220"/>
            </a:xfrm>
            <a:prstGeom prst="rect">
              <a:avLst/>
            </a:prstGeom>
            <a:noFill/>
          </p:spPr>
          <p:txBody>
            <a:bodyPr wrap="square" rtlCol="0">
              <a:spAutoFit/>
            </a:bodyPr>
            <a:lstStyle/>
            <a:p>
              <a:r>
                <a:rPr lang="en-US" sz="1400" b="1" dirty="0"/>
                <a:t>(O2)</a:t>
              </a:r>
            </a:p>
            <a:p>
              <a:endParaRPr lang="en-US" sz="1400" dirty="0"/>
            </a:p>
          </p:txBody>
        </p:sp>
      </p:grpSp>
    </p:spTree>
    <p:extLst>
      <p:ext uri="{BB962C8B-B14F-4D97-AF65-F5344CB8AC3E}">
        <p14:creationId xmlns:p14="http://schemas.microsoft.com/office/powerpoint/2010/main" val="3584964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589</Words>
  <Application>Microsoft Office PowerPoint</Application>
  <PresentationFormat>Custom</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Traditional Arabic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siham aisha</dc:creator>
  <cp:lastModifiedBy>Samir Mourad</cp:lastModifiedBy>
  <cp:revision>132</cp:revision>
  <dcterms:created xsi:type="dcterms:W3CDTF">2020-03-09T06:43:57Z</dcterms:created>
  <dcterms:modified xsi:type="dcterms:W3CDTF">2021-12-01T11:46:22Z</dcterms:modified>
</cp:coreProperties>
</file>