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9" r:id="rId3"/>
    <p:sldId id="284" r:id="rId4"/>
    <p:sldId id="277" r:id="rId5"/>
    <p:sldId id="283" r:id="rId6"/>
    <p:sldId id="280" r:id="rId7"/>
    <p:sldId id="282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FFFF"/>
    <a:srgbClr val="FFFF99"/>
    <a:srgbClr val="FF5050"/>
    <a:srgbClr val="FF9999"/>
    <a:srgbClr val="FF99CC"/>
    <a:srgbClr val="FF9966"/>
    <a:srgbClr val="00FF99"/>
    <a:srgbClr val="66FF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6A8F9-EA31-4C6E-8891-81AE75591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C19363-E0B2-4180-948B-34B1643F2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26592-A736-44E6-91D2-B32C31653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412B2-1071-4B27-94A3-2F1C28203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2AA8B-3042-44F7-A5C7-ACD15D1CA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4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0EE2-4E64-47BD-A6B8-F692652DD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F8AFCF-605A-4766-A83F-30B52E4F2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8276F-0A7A-40F1-8979-122623BAC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5FB91-4A8C-4759-812B-41D8B5FBB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B1B1C-1CAF-4990-BF8A-95D66CB2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1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8F78B2-08BF-4A9A-AD28-88A99EECA5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23D71-2145-4D85-BBF1-4DCBF945F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475C4-386F-4B84-BCC0-2E73C8B2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AAE4C-BD62-4156-BD54-258359D3C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DE4C9-2CB1-4B85-9E47-3DD37D30C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4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94569-74E2-4834-8F7F-F7BF867C8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3865E-3378-426E-B2E8-AE50C5D3C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831AC-5045-40DC-8E89-BEEE61164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BC583-D14F-47BA-8531-6433DE00B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E9544-1A9F-43BF-B346-3504AE0C7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FA737-DC67-4E9A-A176-8D72E7D5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DC8D82-D5CF-4271-8308-999031E86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9EF6E-8725-446D-BD54-4A47BA32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2452A-3900-4762-AA6D-E5576391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20A53-13E5-4250-BF85-0E094A74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6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A51A5-E7F6-445C-A15D-F8C49BD10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4E737-2BCB-4F13-96A0-D8CBE3E50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E86B5-94EA-4AA1-A016-61B92BF02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D8EAE-9F08-41EF-AD16-457586089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0AA75-DB4B-4370-9D3D-AE43919A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CD387-F6E4-4397-BE46-E6B6DBE3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2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A5171-D30C-40BB-A601-054645A57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1E769-E72F-4F39-805B-D253AACA7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6B7C5-2F05-4438-9017-2D2CD5E33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66D648-EB05-4901-AECB-DD4A2C462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28357-E1CB-4A30-AF5F-5669252C6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185FFD-4CA9-43D5-9730-E62C12DE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21898-F8B5-4DA0-8971-DA3ADE370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F5FF77-D8C4-497E-B428-AE7CEFEE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0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EAA02-CD69-4CE7-9BCC-2A36F4CC9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99EFDC-FAF0-4076-8E59-4D89D72F7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99D22-0E9C-4972-8B2C-347BE7077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3C2CD-9F22-441D-8505-BFDBFD56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2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F1EC3A-32DC-4FFB-8DD5-B5BAA2E6E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50F963-A1FB-4721-B388-7C901285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D45BE-EF90-4633-BC85-D22E1D6E8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6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E6470-8B88-4F60-A3E6-682A8B4E6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A011B-0270-4BCA-84D5-F18CAC235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BDD42-B868-4D24-8738-812B2046D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28B8D-F94E-4537-9B48-558FAAB3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83A62-93F1-4142-92DE-204603D7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531AE-AB82-473D-870A-826C66A0F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A1110-6911-41D0-96DD-69F97032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76A7E2-4378-4164-B2F6-6EF03C688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5A593-69DD-4271-A176-F1FDAF1EE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16F4A-CDF4-48B3-B4F0-C279BC9B4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3C6C7-8916-402F-8704-7FF9ED65C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B40AA-20E5-4451-A75E-DF4C318A1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7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B3CAEE-DCE8-42EF-AEB8-3C1498A60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C3D6C-9B88-4F2E-9368-22604DF64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11847-E8F9-4DEB-9880-1B6228FC07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F9B95-F5C5-49CC-8B2B-66A49D1F0DFA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4F2B-9690-4810-9CF3-3486D412A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6A115-F8F0-40A0-869D-09EA48D9F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F3438-D709-4811-8722-022ADA23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4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7B40-35AF-4482-B18C-BCE6D25BF9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latin typeface="Brush Script MT" panose="03060802040406070304" pitchFamily="66" charset="0"/>
              </a:rPr>
              <a:t>Venturi Scrubber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EEA95C-BCE9-4753-AD5B-A4815C8CBA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Bradley Hand ITC" panose="03070402050302030203" pitchFamily="66" charset="0"/>
              </a:rPr>
              <a:t>Sizing _ </a:t>
            </a:r>
            <a:r>
              <a:rPr lang="en-US" sz="2800" b="1" dirty="0" err="1">
                <a:latin typeface="Bradley Hand ITC" panose="03070402050302030203" pitchFamily="66" charset="0"/>
              </a:rPr>
              <a:t>FreeCAD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EAFCB8-A178-4158-A516-4AA532BA0006}"/>
              </a:ext>
            </a:extLst>
          </p:cNvPr>
          <p:cNvCxnSpPr>
            <a:cxnSpLocks/>
          </p:cNvCxnSpPr>
          <p:nvPr/>
        </p:nvCxnSpPr>
        <p:spPr>
          <a:xfrm>
            <a:off x="2621280" y="3429000"/>
            <a:ext cx="6949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73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9FE85E6-0EEE-4456-8BFF-1DBE6E8464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541" y="1"/>
            <a:ext cx="93609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65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1BE934C4-86C1-4A2E-9E99-F1131544CAD2}"/>
              </a:ext>
            </a:extLst>
          </p:cNvPr>
          <p:cNvGrpSpPr/>
          <p:nvPr/>
        </p:nvGrpSpPr>
        <p:grpSpPr>
          <a:xfrm>
            <a:off x="908248" y="1"/>
            <a:ext cx="10347456" cy="6858000"/>
            <a:chOff x="908248" y="1"/>
            <a:chExt cx="10347456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84651BF-8389-43F5-80A2-1B1AF551A3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75955" y="1"/>
              <a:ext cx="9040091" cy="6858000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512A87A5-6B39-407F-B5DF-66E408ABA91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31506" y="5162425"/>
              <a:ext cx="1982604" cy="825449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E85747A-7600-4804-95E8-C733BCDD31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00423" y="5476987"/>
              <a:ext cx="3629077" cy="778125"/>
            </a:xfrm>
            <a:prstGeom prst="straightConnector1">
              <a:avLst/>
            </a:prstGeom>
            <a:ln w="57150">
              <a:solidFill>
                <a:srgbClr val="CC00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C6591B-D938-4C6E-85FB-EC8775CEF883}"/>
                </a:ext>
              </a:extLst>
            </p:cNvPr>
            <p:cNvSpPr txBox="1"/>
            <p:nvPr/>
          </p:nvSpPr>
          <p:spPr>
            <a:xfrm>
              <a:off x="8605511" y="5162424"/>
              <a:ext cx="2421594" cy="1354217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Plate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28 cm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84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Angle ɑ = 73.3°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E536DBD-5DC3-41E3-B25D-C55859674937}"/>
                </a:ext>
              </a:extLst>
            </p:cNvPr>
            <p:cNvCxnSpPr>
              <a:cxnSpLocks/>
            </p:cNvCxnSpPr>
            <p:nvPr/>
          </p:nvCxnSpPr>
          <p:spPr>
            <a:xfrm>
              <a:off x="2773491" y="4216258"/>
              <a:ext cx="2349838" cy="508712"/>
            </a:xfrm>
            <a:prstGeom prst="straightConnector1">
              <a:avLst/>
            </a:prstGeom>
            <a:ln w="57150">
              <a:solidFill>
                <a:srgbClr val="FF5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89DB2DC-6424-4F50-B65E-E70596039B2E}"/>
                </a:ext>
              </a:extLst>
            </p:cNvPr>
            <p:cNvSpPr txBox="1"/>
            <p:nvPr/>
          </p:nvSpPr>
          <p:spPr>
            <a:xfrm>
              <a:off x="936297" y="3435461"/>
              <a:ext cx="2421594" cy="1354217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FF5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Plate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28 cm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84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Angle ɑ = 106.7°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350C2FD-63B0-4449-B448-ECF7CA0ECE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49291" y="4851275"/>
              <a:ext cx="3480209" cy="1324857"/>
            </a:xfrm>
            <a:prstGeom prst="straightConnector1">
              <a:avLst/>
            </a:prstGeom>
            <a:ln w="57150">
              <a:solidFill>
                <a:srgbClr val="CC00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2D1F8AF-AA65-4DAC-8A10-3783B67380AD}"/>
                </a:ext>
              </a:extLst>
            </p:cNvPr>
            <p:cNvSpPr txBox="1"/>
            <p:nvPr/>
          </p:nvSpPr>
          <p:spPr>
            <a:xfrm>
              <a:off x="1268750" y="5286590"/>
              <a:ext cx="2421594" cy="1354217"/>
            </a:xfrm>
            <a:prstGeom prst="rect">
              <a:avLst/>
            </a:prstGeom>
            <a:solidFill>
              <a:srgbClr val="CC0066"/>
            </a:solidFill>
            <a:ln>
              <a:solidFill>
                <a:srgbClr val="CC006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Plate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L1 = 68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L2 = 20 cm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 H = 80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76C0247-F9E8-4291-A33E-1B1026DBE85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43197" y="1840390"/>
              <a:ext cx="3228623" cy="2435480"/>
            </a:xfrm>
            <a:prstGeom prst="straightConnector1">
              <a:avLst/>
            </a:prstGeom>
            <a:ln w="57150">
              <a:solidFill>
                <a:srgbClr val="00FF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16EEAB6-B72B-4696-BF85-E6E7AC859C1A}"/>
                </a:ext>
              </a:extLst>
            </p:cNvPr>
            <p:cNvSpPr txBox="1"/>
            <p:nvPr/>
          </p:nvSpPr>
          <p:spPr>
            <a:xfrm>
              <a:off x="8459353" y="3525661"/>
              <a:ext cx="2383910" cy="1354217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Plate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68 cm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28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 H = 10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440E4DB-AB63-4426-8374-6D336C6FE4E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68704" y="1463174"/>
              <a:ext cx="1982604" cy="825449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630FD77-91B8-489F-9331-659FB918B2B7}"/>
                </a:ext>
              </a:extLst>
            </p:cNvPr>
            <p:cNvSpPr txBox="1"/>
            <p:nvPr/>
          </p:nvSpPr>
          <p:spPr>
            <a:xfrm>
              <a:off x="8660521" y="2085108"/>
              <a:ext cx="2421594" cy="110799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Plate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65 cm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8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F53F899C-EDCE-4843-8495-268C4CE3FB7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89059" y="721210"/>
              <a:ext cx="3040289" cy="532220"/>
            </a:xfrm>
            <a:prstGeom prst="straightConnector1">
              <a:avLst/>
            </a:prstGeom>
            <a:ln w="57150">
              <a:solidFill>
                <a:schemeClr val="accent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70DB8C8-A0CC-4A67-8259-4CECD00E6D50}"/>
                </a:ext>
              </a:extLst>
            </p:cNvPr>
            <p:cNvSpPr txBox="1"/>
            <p:nvPr/>
          </p:nvSpPr>
          <p:spPr>
            <a:xfrm>
              <a:off x="9171820" y="742898"/>
              <a:ext cx="2083884" cy="11079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Duct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25 cm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93D848FE-9F13-43DF-B050-9FE4C2E4BE0C}"/>
                </a:ext>
              </a:extLst>
            </p:cNvPr>
            <p:cNvCxnSpPr>
              <a:cxnSpLocks/>
            </p:cNvCxnSpPr>
            <p:nvPr/>
          </p:nvCxnSpPr>
          <p:spPr>
            <a:xfrm>
              <a:off x="2750263" y="543963"/>
              <a:ext cx="2082695" cy="443357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94554D4-0C45-4608-8456-2FA132562828}"/>
                </a:ext>
              </a:extLst>
            </p:cNvPr>
            <p:cNvSpPr txBox="1"/>
            <p:nvPr/>
          </p:nvSpPr>
          <p:spPr>
            <a:xfrm>
              <a:off x="908248" y="246222"/>
              <a:ext cx="2421594" cy="1107996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Pipe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32 cm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 = 2.5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1B8F7C9-B433-4727-AB04-AD3F9114D5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0393" y="1705056"/>
              <a:ext cx="877156" cy="674971"/>
            </a:xfrm>
            <a:prstGeom prst="straightConnector1">
              <a:avLst/>
            </a:prstGeom>
            <a:ln w="57150">
              <a:solidFill>
                <a:srgbClr val="FFFF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BDB45DC-9BBA-4529-B706-A36A3AC3D7B2}"/>
                </a:ext>
              </a:extLst>
            </p:cNvPr>
            <p:cNvSpPr txBox="1"/>
            <p:nvPr/>
          </p:nvSpPr>
          <p:spPr>
            <a:xfrm>
              <a:off x="1072440" y="1705056"/>
              <a:ext cx="2421594" cy="1354217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Flange of Pipe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Ro = 5.5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Hole radius r = 0.3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# of holes = 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3836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>
            <a:extLst>
              <a:ext uri="{FF2B5EF4-FFF2-40B4-BE49-F238E27FC236}">
                <a16:creationId xmlns:a16="http://schemas.microsoft.com/office/drawing/2014/main" id="{CE1BF58F-F5F4-44A6-A3B5-A08107D95F68}"/>
              </a:ext>
            </a:extLst>
          </p:cNvPr>
          <p:cNvGrpSpPr/>
          <p:nvPr/>
        </p:nvGrpSpPr>
        <p:grpSpPr>
          <a:xfrm>
            <a:off x="707696" y="0"/>
            <a:ext cx="10593407" cy="6882229"/>
            <a:chOff x="707696" y="0"/>
            <a:chExt cx="10593407" cy="6882229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F5ABB089-471F-494C-A315-73CFDC3E5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0897" y="0"/>
              <a:ext cx="10410206" cy="6882229"/>
            </a:xfrm>
            <a:prstGeom prst="rect">
              <a:avLst/>
            </a:prstGeom>
          </p:spPr>
        </p:pic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E86EE6F2-276E-44C5-A4A0-05BFFD604629}"/>
                </a:ext>
              </a:extLst>
            </p:cNvPr>
            <p:cNvCxnSpPr>
              <a:cxnSpLocks/>
            </p:cNvCxnSpPr>
            <p:nvPr/>
          </p:nvCxnSpPr>
          <p:spPr>
            <a:xfrm>
              <a:off x="2529184" y="1502558"/>
              <a:ext cx="2457433" cy="831357"/>
            </a:xfrm>
            <a:prstGeom prst="straightConnector1">
              <a:avLst/>
            </a:prstGeom>
            <a:ln w="57150">
              <a:solidFill>
                <a:srgbClr val="FF99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001F47A-C241-4D5B-8DDC-42FA505123F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50764" y="3112401"/>
              <a:ext cx="2507436" cy="452423"/>
            </a:xfrm>
            <a:prstGeom prst="straightConnector1">
              <a:avLst/>
            </a:prstGeom>
            <a:ln w="57150"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B8C75F1-39BD-4836-81B4-043D073B5FBA}"/>
                </a:ext>
              </a:extLst>
            </p:cNvPr>
            <p:cNvSpPr txBox="1"/>
            <p:nvPr/>
          </p:nvSpPr>
          <p:spPr>
            <a:xfrm>
              <a:off x="7851915" y="2723149"/>
              <a:ext cx="2421594" cy="135421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Duct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28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20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78C650F-75DC-4D6A-9AC8-14F1DC4ADECE}"/>
                </a:ext>
              </a:extLst>
            </p:cNvPr>
            <p:cNvSpPr txBox="1"/>
            <p:nvPr/>
          </p:nvSpPr>
          <p:spPr>
            <a:xfrm>
              <a:off x="709868" y="306373"/>
              <a:ext cx="2421594" cy="1738938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996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Plate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27.6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b="1" dirty="0">
                  <a:latin typeface="Century Gothic" panose="020B0502020202020204" pitchFamily="34" charset="0"/>
                </a:rPr>
                <a:t>Cylinder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 = 1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38 cm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904F02B-34FB-4855-A07E-DEE904ECD396}"/>
                </a:ext>
              </a:extLst>
            </p:cNvPr>
            <p:cNvCxnSpPr>
              <a:cxnSpLocks/>
            </p:cNvCxnSpPr>
            <p:nvPr/>
          </p:nvCxnSpPr>
          <p:spPr>
            <a:xfrm>
              <a:off x="2529184" y="3186953"/>
              <a:ext cx="1934613" cy="954741"/>
            </a:xfrm>
            <a:prstGeom prst="straightConnector1">
              <a:avLst/>
            </a:prstGeom>
            <a:ln w="57150">
              <a:solidFill>
                <a:srgbClr val="FF99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F6FFF64-1157-4010-94DE-7635A9058C93}"/>
                </a:ext>
              </a:extLst>
            </p:cNvPr>
            <p:cNvSpPr txBox="1"/>
            <p:nvPr/>
          </p:nvSpPr>
          <p:spPr>
            <a:xfrm>
              <a:off x="707696" y="2314981"/>
              <a:ext cx="2421594" cy="1354217"/>
            </a:xfrm>
            <a:prstGeom prst="rect">
              <a:avLst/>
            </a:prstGeom>
            <a:solidFill>
              <a:srgbClr val="FF9999"/>
            </a:solidFill>
            <a:ln>
              <a:solidFill>
                <a:srgbClr val="FF99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Plate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28 cm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30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Angle ɑ = 67°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8ACCB609-8CB2-4C37-B389-9AAA34AA693D}"/>
                </a:ext>
              </a:extLst>
            </p:cNvPr>
            <p:cNvCxnSpPr>
              <a:cxnSpLocks/>
            </p:cNvCxnSpPr>
            <p:nvPr/>
          </p:nvCxnSpPr>
          <p:spPr>
            <a:xfrm>
              <a:off x="2529184" y="5091611"/>
              <a:ext cx="3710251" cy="263831"/>
            </a:xfrm>
            <a:prstGeom prst="straightConnector1">
              <a:avLst/>
            </a:prstGeom>
            <a:ln w="57150">
              <a:solidFill>
                <a:srgbClr val="CC00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D6A68B6-4F4C-434A-BD7A-9CB3067125A4}"/>
                </a:ext>
              </a:extLst>
            </p:cNvPr>
            <p:cNvSpPr txBox="1"/>
            <p:nvPr/>
          </p:nvSpPr>
          <p:spPr>
            <a:xfrm>
              <a:off x="707696" y="4072003"/>
              <a:ext cx="2421594" cy="1354217"/>
            </a:xfrm>
            <a:prstGeom prst="rect">
              <a:avLst/>
            </a:prstGeom>
            <a:solidFill>
              <a:srgbClr val="CC0066"/>
            </a:solidFill>
            <a:ln>
              <a:solidFill>
                <a:srgbClr val="CC006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Plate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L1 = 42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L2 = 20 cm</a:t>
              </a:r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 H = 44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BE58709-1D00-4F35-8D21-E9AA80F2CE1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39435" y="2085652"/>
              <a:ext cx="0" cy="1554480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02E7539-7648-4EFB-9D34-02DB1E105DBC}"/>
                </a:ext>
              </a:extLst>
            </p:cNvPr>
            <p:cNvSpPr txBox="1"/>
            <p:nvPr/>
          </p:nvSpPr>
          <p:spPr>
            <a:xfrm rot="21004569">
              <a:off x="5585011" y="1244520"/>
              <a:ext cx="1371600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H = 17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944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7D4919F5-D69A-4A86-B59B-078A0C3D7266}"/>
              </a:ext>
            </a:extLst>
          </p:cNvPr>
          <p:cNvGrpSpPr/>
          <p:nvPr/>
        </p:nvGrpSpPr>
        <p:grpSpPr>
          <a:xfrm>
            <a:off x="487884" y="1"/>
            <a:ext cx="11216232" cy="6858000"/>
            <a:chOff x="487884" y="1"/>
            <a:chExt cx="11216232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FC97AB5-7C0E-46A9-8DD1-0AA0BA2751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7884" y="1"/>
              <a:ext cx="11216232" cy="6858000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75657D64-C06F-4F9D-B292-72336897A7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65632" y="1573905"/>
              <a:ext cx="1340224" cy="1492624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9DDFABA-310A-4823-9919-2DA5AE5EA4B1}"/>
                </a:ext>
              </a:extLst>
            </p:cNvPr>
            <p:cNvSpPr txBox="1"/>
            <p:nvPr/>
          </p:nvSpPr>
          <p:spPr>
            <a:xfrm>
              <a:off x="6214872" y="374290"/>
              <a:ext cx="2218767" cy="135421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Duct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71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28cm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25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D990D1C-B8D0-479A-B1F3-BBBADF56690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73907" y="4612342"/>
              <a:ext cx="3496234" cy="667863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359B836-32C1-45C2-AF84-4D3F18535555}"/>
                </a:ext>
              </a:extLst>
            </p:cNvPr>
            <p:cNvSpPr txBox="1"/>
            <p:nvPr/>
          </p:nvSpPr>
          <p:spPr>
            <a:xfrm>
              <a:off x="9307910" y="4612341"/>
              <a:ext cx="2218767" cy="135421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Inlet cyclone duct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62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28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8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EBA10CF-6CF3-48DC-BA67-DC6B544138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04171" y="5630437"/>
              <a:ext cx="2126404" cy="574286"/>
            </a:xfrm>
            <a:prstGeom prst="straightConnector1">
              <a:avLst/>
            </a:prstGeom>
            <a:ln w="57150">
              <a:solidFill>
                <a:srgbClr val="00FF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C2BEF93-223E-48A5-94C6-917290ACF352}"/>
                </a:ext>
              </a:extLst>
            </p:cNvPr>
            <p:cNvSpPr txBox="1"/>
            <p:nvPr/>
          </p:nvSpPr>
          <p:spPr>
            <a:xfrm>
              <a:off x="684714" y="5167781"/>
              <a:ext cx="2218767" cy="1107996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Tube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 = 2.5 cm Length L = 15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EF16AC1-0269-4D12-A7F7-E96890410A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70440" y="6073951"/>
              <a:ext cx="2135416" cy="261544"/>
            </a:xfrm>
            <a:prstGeom prst="straightConnector1">
              <a:avLst/>
            </a:prstGeom>
            <a:ln w="57150">
              <a:solidFill>
                <a:srgbClr val="99663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5A3F5D4-9DF7-4D52-96A4-F1A7597E3B69}"/>
                </a:ext>
              </a:extLst>
            </p:cNvPr>
            <p:cNvSpPr txBox="1"/>
            <p:nvPr/>
          </p:nvSpPr>
          <p:spPr>
            <a:xfrm>
              <a:off x="5818095" y="5530494"/>
              <a:ext cx="2615544" cy="1077218"/>
            </a:xfrm>
            <a:prstGeom prst="rect">
              <a:avLst/>
            </a:prstGeom>
            <a:solidFill>
              <a:srgbClr val="996633"/>
            </a:solidFill>
            <a:ln>
              <a:solidFill>
                <a:srgbClr val="99663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entury Gothic" panose="020B0502020202020204" pitchFamily="34" charset="0"/>
                </a:rPr>
                <a:t>Flange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Ro = 5.5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of hole r = 0.3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# of holes = 8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8F71D7B-EFD0-43E5-8664-6B31D4EF824F}"/>
                </a:ext>
              </a:extLst>
            </p:cNvPr>
            <p:cNvCxnSpPr>
              <a:cxnSpLocks/>
            </p:cNvCxnSpPr>
            <p:nvPr/>
          </p:nvCxnSpPr>
          <p:spPr>
            <a:xfrm>
              <a:off x="1283581" y="1270547"/>
              <a:ext cx="330066" cy="2158453"/>
            </a:xfrm>
            <a:prstGeom prst="straightConnector1">
              <a:avLst/>
            </a:prstGeom>
            <a:ln w="57150">
              <a:solidFill>
                <a:srgbClr val="CC00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B769EBB-FED6-4188-A28A-3BC78DA30FB1}"/>
                </a:ext>
              </a:extLst>
            </p:cNvPr>
            <p:cNvSpPr txBox="1"/>
            <p:nvPr/>
          </p:nvSpPr>
          <p:spPr>
            <a:xfrm>
              <a:off x="684714" y="163623"/>
              <a:ext cx="2283150" cy="1600438"/>
            </a:xfrm>
            <a:prstGeom prst="rect">
              <a:avLst/>
            </a:prstGeom>
            <a:solidFill>
              <a:srgbClr val="CC0066"/>
            </a:solidFill>
            <a:ln>
              <a:solidFill>
                <a:srgbClr val="CC006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Flange 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27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32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Hole radius r = 0.3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# of holes = 22 (6*7)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362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52969D44-93E0-4E02-BB40-180C030D32AE}"/>
              </a:ext>
            </a:extLst>
          </p:cNvPr>
          <p:cNvGrpSpPr/>
          <p:nvPr/>
        </p:nvGrpSpPr>
        <p:grpSpPr>
          <a:xfrm>
            <a:off x="411404" y="1"/>
            <a:ext cx="10996439" cy="6858000"/>
            <a:chOff x="411404" y="1"/>
            <a:chExt cx="10996439" cy="6858000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60E4A9EE-1FFA-462A-90A1-634F2B2541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30477" y="1"/>
              <a:ext cx="6895820" cy="6858000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2C7864B4-606A-464C-AC15-EF9BDA37D25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09328" y="3551129"/>
              <a:ext cx="2605997" cy="704545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BCAC1EC-FF64-48F1-966B-26087409B4A4}"/>
                </a:ext>
              </a:extLst>
            </p:cNvPr>
            <p:cNvSpPr txBox="1"/>
            <p:nvPr/>
          </p:nvSpPr>
          <p:spPr>
            <a:xfrm>
              <a:off x="9189076" y="3472094"/>
              <a:ext cx="2218767" cy="110799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Cylinder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 = 33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132 cm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F0E31CE-10BA-41D6-87F4-2CCA3B8128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860619" y="766482"/>
              <a:ext cx="1658202" cy="339911"/>
            </a:xfrm>
            <a:prstGeom prst="straightConnector1">
              <a:avLst/>
            </a:prstGeom>
            <a:ln w="57150">
              <a:solidFill>
                <a:schemeClr val="accent4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051ABAD7-4695-4DD1-AA0A-D76FDF7D7AF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858" y="1608068"/>
              <a:ext cx="724154" cy="735733"/>
            </a:xfrm>
            <a:prstGeom prst="straightConnector1">
              <a:avLst/>
            </a:prstGeom>
            <a:ln w="57150">
              <a:solidFill>
                <a:schemeClr val="accent4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BA97698-A5E9-4818-82CD-5C9D9824B1EB}"/>
                </a:ext>
              </a:extLst>
            </p:cNvPr>
            <p:cNvSpPr txBox="1"/>
            <p:nvPr/>
          </p:nvSpPr>
          <p:spPr>
            <a:xfrm>
              <a:off x="8986249" y="725741"/>
              <a:ext cx="2421594" cy="232371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Outlet Duct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Form : Square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Side S = 25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1 mm</a:t>
              </a:r>
            </a:p>
            <a:p>
              <a:pPr algn="ctr"/>
              <a:endParaRPr lang="en-US" sz="900" dirty="0">
                <a:latin typeface="Century Gothic" panose="020B0502020202020204" pitchFamily="34" charset="0"/>
              </a:endParaRP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Flange of duct</a:t>
              </a:r>
              <a:r>
                <a:rPr lang="en-US" dirty="0">
                  <a:latin typeface="Century Gothic" panose="020B0502020202020204" pitchFamily="34" charset="0"/>
                </a:rPr>
                <a:t> 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Side S = 31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Hole radius r = 0.4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# of holes (by side) = 4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EEA26A8-9E63-4151-9150-AB9F0F445E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56293" y="5585714"/>
              <a:ext cx="2532784" cy="505804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607CFF1-9741-45E7-903A-54421BB8723C}"/>
                </a:ext>
              </a:extLst>
            </p:cNvPr>
            <p:cNvSpPr txBox="1"/>
            <p:nvPr/>
          </p:nvSpPr>
          <p:spPr>
            <a:xfrm>
              <a:off x="9189076" y="4987732"/>
              <a:ext cx="2218767" cy="1354217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Cone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R1 = 33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R2 = 2.6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18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7316CAA-8E24-45B8-8317-B609E2E278CE}"/>
                </a:ext>
              </a:extLst>
            </p:cNvPr>
            <p:cNvCxnSpPr>
              <a:cxnSpLocks/>
            </p:cNvCxnSpPr>
            <p:nvPr/>
          </p:nvCxnSpPr>
          <p:spPr>
            <a:xfrm>
              <a:off x="2057400" y="5936149"/>
              <a:ext cx="3388660" cy="814273"/>
            </a:xfrm>
            <a:prstGeom prst="straightConnector1">
              <a:avLst/>
            </a:prstGeom>
            <a:ln w="57150">
              <a:solidFill>
                <a:srgbClr val="99663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6EAC48-5CBF-4EEA-A79D-A71584CF03BD}"/>
                </a:ext>
              </a:extLst>
            </p:cNvPr>
            <p:cNvSpPr txBox="1"/>
            <p:nvPr/>
          </p:nvSpPr>
          <p:spPr>
            <a:xfrm>
              <a:off x="411404" y="5673204"/>
              <a:ext cx="2615544" cy="1077218"/>
            </a:xfrm>
            <a:prstGeom prst="rect">
              <a:avLst/>
            </a:prstGeom>
            <a:solidFill>
              <a:srgbClr val="996633"/>
            </a:solidFill>
            <a:ln>
              <a:solidFill>
                <a:srgbClr val="99663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entury Gothic" panose="020B0502020202020204" pitchFamily="34" charset="0"/>
                </a:rPr>
                <a:t>Flange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Ro = 5.5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of hole r = 0.3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# of holes = 6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80B12515-C679-484C-9AA3-961A259AA88B}"/>
                </a:ext>
              </a:extLst>
            </p:cNvPr>
            <p:cNvCxnSpPr>
              <a:cxnSpLocks/>
            </p:cNvCxnSpPr>
            <p:nvPr/>
          </p:nvCxnSpPr>
          <p:spPr>
            <a:xfrm>
              <a:off x="1931997" y="4816396"/>
              <a:ext cx="3514063" cy="1759216"/>
            </a:xfrm>
            <a:prstGeom prst="straightConnector1">
              <a:avLst/>
            </a:prstGeom>
            <a:ln w="57150">
              <a:solidFill>
                <a:srgbClr val="FF5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C28DBF2-ECA0-49A0-AC81-DAF20E19D3B6}"/>
                </a:ext>
              </a:extLst>
            </p:cNvPr>
            <p:cNvSpPr txBox="1"/>
            <p:nvPr/>
          </p:nvSpPr>
          <p:spPr>
            <a:xfrm>
              <a:off x="463257" y="4262398"/>
              <a:ext cx="2615544" cy="1107996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FF5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Tube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 = 2.6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74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B5265C7-FBE2-4E57-A180-BDFAF8F0956E}"/>
                </a:ext>
              </a:extLst>
            </p:cNvPr>
            <p:cNvCxnSpPr>
              <a:cxnSpLocks/>
            </p:cNvCxnSpPr>
            <p:nvPr/>
          </p:nvCxnSpPr>
          <p:spPr>
            <a:xfrm>
              <a:off x="2930477" y="3200400"/>
              <a:ext cx="1399476" cy="1981244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6A2EA1C-DAB1-40B9-9EFB-B376B1394794}"/>
                </a:ext>
              </a:extLst>
            </p:cNvPr>
            <p:cNvSpPr txBox="1"/>
            <p:nvPr/>
          </p:nvSpPr>
          <p:spPr>
            <a:xfrm>
              <a:off x="1759933" y="1805158"/>
              <a:ext cx="2283150" cy="160043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Inlet side flange 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50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24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Hole radius r = 0.3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# of holes = 20 (8*4)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075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B300A5C0-5CF9-4159-8D42-6BED0D0B0F6B}"/>
              </a:ext>
            </a:extLst>
          </p:cNvPr>
          <p:cNvGrpSpPr/>
          <p:nvPr/>
        </p:nvGrpSpPr>
        <p:grpSpPr>
          <a:xfrm>
            <a:off x="521444" y="0"/>
            <a:ext cx="11409348" cy="6858000"/>
            <a:chOff x="521444" y="0"/>
            <a:chExt cx="1140934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2627B7B-DFDF-4984-BDD4-F24FB7FFE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1444" y="0"/>
              <a:ext cx="11149112" cy="6858000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489A690E-520E-4E93-9A56-3E3543C748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79857" y="2312894"/>
              <a:ext cx="2060131" cy="3231688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1714609-388A-4C0D-99EC-6B6819EEB2DA}"/>
                </a:ext>
              </a:extLst>
            </p:cNvPr>
            <p:cNvSpPr txBox="1"/>
            <p:nvPr/>
          </p:nvSpPr>
          <p:spPr>
            <a:xfrm>
              <a:off x="781680" y="4450033"/>
              <a:ext cx="2218767" cy="1107996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Inlet side flange 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50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24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6193B328-0C8B-4F3A-9B36-9FA93360EFF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04666" y="5800195"/>
              <a:ext cx="2016351" cy="291323"/>
            </a:xfrm>
            <a:prstGeom prst="straightConnector1">
              <a:avLst/>
            </a:prstGeom>
            <a:ln w="57150">
              <a:solidFill>
                <a:srgbClr val="99663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E15252D-8992-4F45-81D3-28560018F0A2}"/>
                </a:ext>
              </a:extLst>
            </p:cNvPr>
            <p:cNvSpPr txBox="1"/>
            <p:nvPr/>
          </p:nvSpPr>
          <p:spPr>
            <a:xfrm>
              <a:off x="8794776" y="5343177"/>
              <a:ext cx="2615544" cy="1077218"/>
            </a:xfrm>
            <a:prstGeom prst="rect">
              <a:avLst/>
            </a:prstGeom>
            <a:solidFill>
              <a:srgbClr val="996633"/>
            </a:solidFill>
            <a:ln>
              <a:solidFill>
                <a:srgbClr val="99663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entury Gothic" panose="020B0502020202020204" pitchFamily="34" charset="0"/>
                </a:rPr>
                <a:t>Flange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Ro = 5.5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of hole r = 0.3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# of holes = 6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F1B2BCE-262B-4FE6-8B42-004AE5447E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54096" y="4605949"/>
              <a:ext cx="2380221" cy="796164"/>
            </a:xfrm>
            <a:prstGeom prst="straightConnector1">
              <a:avLst/>
            </a:prstGeom>
            <a:ln w="57150">
              <a:solidFill>
                <a:srgbClr val="CCFF3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8A5B403-003F-4694-8EA6-5DC0072350C8}"/>
                </a:ext>
              </a:extLst>
            </p:cNvPr>
            <p:cNvSpPr txBox="1"/>
            <p:nvPr/>
          </p:nvSpPr>
          <p:spPr>
            <a:xfrm>
              <a:off x="9315248" y="4022697"/>
              <a:ext cx="2615544" cy="1107996"/>
            </a:xfrm>
            <a:prstGeom prst="rect">
              <a:avLst/>
            </a:prstGeom>
            <a:solidFill>
              <a:srgbClr val="CCFF33"/>
            </a:solidFill>
            <a:ln>
              <a:solidFill>
                <a:srgbClr val="CCFF3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Tube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 = 2.6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</a:t>
              </a:r>
              <a:r>
                <a:rPr lang="en-US" sz="1600">
                  <a:latin typeface="Century Gothic" panose="020B0502020202020204" pitchFamily="34" charset="0"/>
                </a:rPr>
                <a:t>= 7.4 </a:t>
              </a:r>
              <a:r>
                <a:rPr lang="en-US" sz="1600" dirty="0">
                  <a:latin typeface="Century Gothic" panose="020B0502020202020204" pitchFamily="34" charset="0"/>
                </a:rPr>
                <a:t>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5093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E4D72D00-6E9B-41F4-B8B5-A420BC244198}"/>
              </a:ext>
            </a:extLst>
          </p:cNvPr>
          <p:cNvGrpSpPr/>
          <p:nvPr/>
        </p:nvGrpSpPr>
        <p:grpSpPr>
          <a:xfrm>
            <a:off x="0" y="73959"/>
            <a:ext cx="12222395" cy="6710082"/>
            <a:chOff x="0" y="73959"/>
            <a:chExt cx="12222395" cy="671008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5F0B0CD-6180-47AA-99C5-5A8CF0ADF8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73959"/>
              <a:ext cx="12222395" cy="6710082"/>
            </a:xfrm>
            <a:prstGeom prst="rect">
              <a:avLst/>
            </a:prstGeom>
          </p:spPr>
        </p:pic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55A803D-8511-4A94-855A-FF1F2C1960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62918" y="3986360"/>
              <a:ext cx="699247" cy="1352122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99DDD33-400F-4BE2-9482-0F91CCBFC8EA}"/>
                </a:ext>
              </a:extLst>
            </p:cNvPr>
            <p:cNvSpPr txBox="1"/>
            <p:nvPr/>
          </p:nvSpPr>
          <p:spPr>
            <a:xfrm>
              <a:off x="7745504" y="2321004"/>
              <a:ext cx="2218767" cy="11079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Cylinder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 = 33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132 cm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4B2023D-0BBB-4F50-BC9B-22D758AAF5DE}"/>
                </a:ext>
              </a:extLst>
            </p:cNvPr>
            <p:cNvSpPr txBox="1"/>
            <p:nvPr/>
          </p:nvSpPr>
          <p:spPr>
            <a:xfrm>
              <a:off x="5329516" y="5105724"/>
              <a:ext cx="2218767" cy="1354217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Inlet cyclone duct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58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28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25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BB8D6AC-2CF9-4B42-BE63-5CD2FC24AAC3}"/>
                </a:ext>
              </a:extLst>
            </p:cNvPr>
            <p:cNvCxnSpPr>
              <a:cxnSpLocks/>
            </p:cNvCxnSpPr>
            <p:nvPr/>
          </p:nvCxnSpPr>
          <p:spPr>
            <a:xfrm>
              <a:off x="6562165" y="1097903"/>
              <a:ext cx="4181264" cy="66574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853B642-ACAB-43F8-AFED-B22E88F524AB}"/>
                </a:ext>
              </a:extLst>
            </p:cNvPr>
            <p:cNvSpPr txBox="1"/>
            <p:nvPr/>
          </p:nvSpPr>
          <p:spPr>
            <a:xfrm>
              <a:off x="4381990" y="420795"/>
              <a:ext cx="2617694" cy="1354217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outlet cyclone duct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50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25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CE61DF1-369B-4828-857B-5E684CDEB55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40313" y="4806976"/>
              <a:ext cx="1519520" cy="791393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324D48F-D22F-4DFB-94BB-9A0509941E42}"/>
                </a:ext>
              </a:extLst>
            </p:cNvPr>
            <p:cNvSpPr txBox="1"/>
            <p:nvPr/>
          </p:nvSpPr>
          <p:spPr>
            <a:xfrm>
              <a:off x="9226431" y="4989094"/>
              <a:ext cx="2218767" cy="1107996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Inlet side flange 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50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24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691F134C-ED02-4C7B-9135-93FED08416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1260" y="1667435"/>
              <a:ext cx="1129552" cy="1761565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D72F794-F1AB-41C2-B19D-8CC1E42C99CD}"/>
                </a:ext>
              </a:extLst>
            </p:cNvPr>
            <p:cNvCxnSpPr>
              <a:cxnSpLocks/>
            </p:cNvCxnSpPr>
            <p:nvPr/>
          </p:nvCxnSpPr>
          <p:spPr>
            <a:xfrm>
              <a:off x="2501047" y="1685164"/>
              <a:ext cx="1880943" cy="1851412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36189C1-980D-4DD4-826F-C62E09E16C00}"/>
                </a:ext>
              </a:extLst>
            </p:cNvPr>
            <p:cNvSpPr txBox="1"/>
            <p:nvPr/>
          </p:nvSpPr>
          <p:spPr>
            <a:xfrm>
              <a:off x="331688" y="5202672"/>
              <a:ext cx="2066369" cy="135421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Top duct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25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Width W = 25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Height H = 10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15786CC-507B-4290-8F4D-0961574ABC20}"/>
                </a:ext>
              </a:extLst>
            </p:cNvPr>
            <p:cNvSpPr txBox="1"/>
            <p:nvPr/>
          </p:nvSpPr>
          <p:spPr>
            <a:xfrm>
              <a:off x="1606924" y="1086536"/>
              <a:ext cx="2218767" cy="110799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Inlet water pipe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Length L = 32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Radius R = 2.5 cm</a:t>
              </a:r>
            </a:p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Thickness t = 2 mm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4C66C16D-1FEF-482A-994B-6187B6B764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48434" y="4077707"/>
              <a:ext cx="699247" cy="1352122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0226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670</Words>
  <Application>Microsoft Office PowerPoint</Application>
  <PresentationFormat>Widescreen</PresentationFormat>
  <Paragraphs>156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Bradley Hand ITC</vt:lpstr>
      <vt:lpstr>Brush Script MT</vt:lpstr>
      <vt:lpstr>Calibri</vt:lpstr>
      <vt:lpstr>Calibri Light</vt:lpstr>
      <vt:lpstr>Century Gothic</vt:lpstr>
      <vt:lpstr>Office Theme</vt:lpstr>
      <vt:lpstr>Venturi Scrubber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Cyclones</dc:title>
  <dc:creator>HP</dc:creator>
  <cp:lastModifiedBy>HP</cp:lastModifiedBy>
  <cp:revision>31</cp:revision>
  <dcterms:created xsi:type="dcterms:W3CDTF">2023-04-12T11:56:35Z</dcterms:created>
  <dcterms:modified xsi:type="dcterms:W3CDTF">2023-04-24T12:11:01Z</dcterms:modified>
</cp:coreProperties>
</file>