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9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7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3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1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6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0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0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BA20-A151-4501-A7DB-530DD980CB65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55CB-EB5D-42F7-9331-94FB5A14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896" y="252927"/>
            <a:ext cx="76924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 management in Dannieh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03"/>
            <a:ext cx="12192000" cy="5459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67786" y="1542197"/>
            <a:ext cx="1841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Planning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2573" y="1882556"/>
            <a:ext cx="4426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the project zone “municipalities”.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Estimate the cost of the project.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Draw the road map (starting point).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35270" y="2899391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/>
          </a:p>
          <a:p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Municipalities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787857" y="3084057"/>
            <a:ext cx="9032164" cy="2251921"/>
            <a:chOff x="641445" y="2815061"/>
            <a:chExt cx="9032164" cy="2251921"/>
          </a:xfrm>
        </p:grpSpPr>
        <p:sp>
          <p:nvSpPr>
            <p:cNvPr id="10" name="Rectangle 9"/>
            <p:cNvSpPr/>
            <p:nvPr/>
          </p:nvSpPr>
          <p:spPr>
            <a:xfrm>
              <a:off x="641445" y="3630304"/>
              <a:ext cx="1528549" cy="600502"/>
            </a:xfrm>
            <a:prstGeom prst="rect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4552" y="3353305"/>
              <a:ext cx="12623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Project location </a:t>
              </a:r>
              <a:endParaRPr lang="en-US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6604" y="3745889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Dannieh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Elbow Connector 13"/>
            <p:cNvCxnSpPr>
              <a:stCxn id="10" idx="3"/>
            </p:cNvCxnSpPr>
            <p:nvPr/>
          </p:nvCxnSpPr>
          <p:spPr>
            <a:xfrm flipV="1">
              <a:off x="2169994" y="3353305"/>
              <a:ext cx="1091821" cy="57725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3"/>
            </p:cNvCxnSpPr>
            <p:nvPr/>
          </p:nvCxnSpPr>
          <p:spPr>
            <a:xfrm>
              <a:off x="2169994" y="3930555"/>
              <a:ext cx="1091821" cy="57725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300834" y="3043450"/>
              <a:ext cx="1528549" cy="600502"/>
            </a:xfrm>
            <a:prstGeom prst="rect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00834" y="4207554"/>
              <a:ext cx="1528549" cy="600502"/>
            </a:xfrm>
            <a:prstGeom prst="rect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20773" y="3030139"/>
              <a:ext cx="9728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Bqaa sefrin,</a:t>
              </a:r>
            </a:p>
            <a:p>
              <a:r>
                <a:rPr lang="en-US" sz="1200" b="1" dirty="0" smtClean="0"/>
                <a:t>Bakhoun, </a:t>
              </a:r>
            </a:p>
            <a:p>
              <a:r>
                <a:rPr lang="en-US" sz="1200" b="1" dirty="0" smtClean="0"/>
                <a:t>Beit El Fakes</a:t>
              </a:r>
              <a:endParaRPr lang="en-US" sz="1200" b="1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902849" y="3348502"/>
              <a:ext cx="479596" cy="96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882049" y="4498202"/>
              <a:ext cx="479596" cy="96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827380" y="2815061"/>
              <a:ext cx="765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Timeline</a:t>
              </a:r>
              <a:endParaRPr lang="en-US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45807" y="4219180"/>
              <a:ext cx="1528549" cy="600502"/>
            </a:xfrm>
            <a:prstGeom prst="rect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45807" y="3073735"/>
              <a:ext cx="1528549" cy="600502"/>
            </a:xfrm>
            <a:prstGeom prst="rect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96273" y="4786066"/>
              <a:ext cx="15508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Number of employer</a:t>
              </a:r>
              <a:endParaRPr lang="en-US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30224" y="4789983"/>
              <a:ext cx="1400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Cost of the project</a:t>
              </a:r>
              <a:endParaRPr lang="en-US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Elbow Connector 34"/>
            <p:cNvCxnSpPr>
              <a:stCxn id="29" idx="3"/>
            </p:cNvCxnSpPr>
            <p:nvPr/>
          </p:nvCxnSpPr>
          <p:spPr>
            <a:xfrm>
              <a:off x="6974356" y="3373986"/>
              <a:ext cx="1050528" cy="55656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28" idx="3"/>
            </p:cNvCxnSpPr>
            <p:nvPr/>
          </p:nvCxnSpPr>
          <p:spPr>
            <a:xfrm flipV="1">
              <a:off x="6974356" y="3930555"/>
              <a:ext cx="1036880" cy="588876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8145060" y="3641930"/>
              <a:ext cx="1528549" cy="600502"/>
            </a:xfrm>
            <a:prstGeom prst="rect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75635" y="3803681"/>
              <a:ext cx="14979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Dannieh Zero waste</a:t>
              </a:r>
              <a:endPara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067279" y="45940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022331" y="3467478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1-2days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9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896" y="252927"/>
            <a:ext cx="5498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Choose the project zone 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03"/>
            <a:ext cx="12192000" cy="5459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67786" y="1542197"/>
            <a:ext cx="1841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Planning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942997" y="3236794"/>
            <a:ext cx="3289111" cy="1815152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43835" y="3236794"/>
            <a:ext cx="3289111" cy="1815152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4673" y="3236794"/>
            <a:ext cx="3289111" cy="1815152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23497" y="3821204"/>
            <a:ext cx="2531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Bqaa Sefrin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0135" y="3821203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Bakhouun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87168" y="3821202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Beit El Fakes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1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896" y="252927"/>
            <a:ext cx="7024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Estimate the cost of the project  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03"/>
            <a:ext cx="12192000" cy="5459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67786" y="1542197"/>
            <a:ext cx="1841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Planning</a:t>
            </a:r>
            <a:endParaRPr 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66229"/>
              </p:ext>
            </p:extLst>
          </p:nvPr>
        </p:nvGraphicFramePr>
        <p:xfrm>
          <a:off x="2168478" y="3180771"/>
          <a:ext cx="81280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532525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392468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834462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37432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Cleaner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Driver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Fuel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41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318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Cost/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/day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79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56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896" y="252927"/>
            <a:ext cx="4536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Draw the road map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03"/>
            <a:ext cx="12192000" cy="5459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05" y="1379918"/>
            <a:ext cx="10346589" cy="53740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312597"/>
            <a:ext cx="10567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Beit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Fakes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896" y="252927"/>
            <a:ext cx="4536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Draw the road map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03"/>
            <a:ext cx="12192000" cy="5459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97025" y="-1137712"/>
            <a:ext cx="5075473" cy="104655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792872" y="4095075"/>
            <a:ext cx="1241946" cy="58685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46980" y="2869051"/>
            <a:ext cx="1241946" cy="58685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8549" y="5175524"/>
            <a:ext cx="1103194" cy="67936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3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103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2022-07-14T09:01:52Z</dcterms:created>
  <dcterms:modified xsi:type="dcterms:W3CDTF">2022-07-14T11:02:54Z</dcterms:modified>
</cp:coreProperties>
</file>