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884" y="0"/>
            <a:ext cx="8728075" cy="6858000"/>
            <a:chOff x="214884" y="0"/>
            <a:chExt cx="87280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4" y="0"/>
              <a:ext cx="872794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8332" y="0"/>
              <a:ext cx="2321052" cy="4008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2022-07-13T07:14:58Z</dcterms:created>
  <dcterms:modified xsi:type="dcterms:W3CDTF">2022-07-13T07:20:20Z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2022-07-13T00:00:00Z</vt:filetime>
  </property>
</Properties>
</file>