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2004000" cy="502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0">
          <p15:clr>
            <a:srgbClr val="A4A3A4"/>
          </p15:clr>
        </p15:guide>
        <p15:guide id="2" pos="10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FBE"/>
    <a:srgbClr val="CCECFF"/>
    <a:srgbClr val="1B688F"/>
    <a:srgbClr val="FFFFFF"/>
    <a:srgbClr val="FFFF66"/>
    <a:srgbClr val="BFE7FF"/>
    <a:srgbClr val="E1E1E1"/>
    <a:srgbClr val="FFFFCC"/>
    <a:srgbClr val="FFB347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0" autoAdjust="0"/>
    <p:restoredTop sz="94384" autoAdjust="0"/>
  </p:normalViewPr>
  <p:slideViewPr>
    <p:cSldViewPr snapToGrid="0">
      <p:cViewPr>
        <p:scale>
          <a:sx n="10" d="100"/>
          <a:sy n="10" d="100"/>
        </p:scale>
        <p:origin x="1878" y="-24"/>
      </p:cViewPr>
      <p:guideLst>
        <p:guide orient="horz" pos="15840"/>
        <p:guide pos="10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19FB8-9D74-43EB-BCE5-9279308A53E4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6338" y="1143000"/>
            <a:ext cx="1965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153A3-ACF9-4ED6-9742-7589F6339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3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53A3-ACF9-4ED6-9742-7589F63390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8230662"/>
            <a:ext cx="27203400" cy="17509067"/>
          </a:xfrm>
        </p:spPr>
        <p:txBody>
          <a:bodyPr anchor="b"/>
          <a:lstStyle>
            <a:lvl1pPr algn="ctr">
              <a:defRPr sz="2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0" y="26414945"/>
            <a:ext cx="24003000" cy="12142255"/>
          </a:xfrm>
        </p:spPr>
        <p:txBody>
          <a:bodyPr/>
          <a:lstStyle>
            <a:lvl1pPr marL="0" indent="0" algn="ctr">
              <a:buNone/>
              <a:defRPr sz="8400"/>
            </a:lvl1pPr>
            <a:lvl2pPr marL="1600200" indent="0" algn="ctr">
              <a:buNone/>
              <a:defRPr sz="7000"/>
            </a:lvl2pPr>
            <a:lvl3pPr marL="3200400" indent="0" algn="ctr">
              <a:buNone/>
              <a:defRPr sz="6300"/>
            </a:lvl3pPr>
            <a:lvl4pPr marL="4800600" indent="0" algn="ctr">
              <a:buNone/>
              <a:defRPr sz="5600"/>
            </a:lvl4pPr>
            <a:lvl5pPr marL="6400800" indent="0" algn="ctr">
              <a:buNone/>
              <a:defRPr sz="5600"/>
            </a:lvl5pPr>
            <a:lvl6pPr marL="8001000" indent="0" algn="ctr">
              <a:buNone/>
              <a:defRPr sz="5600"/>
            </a:lvl6pPr>
            <a:lvl7pPr marL="9601200" indent="0" algn="ctr">
              <a:buNone/>
              <a:defRPr sz="5600"/>
            </a:lvl7pPr>
            <a:lvl8pPr marL="11201400" indent="0" algn="ctr">
              <a:buNone/>
              <a:defRPr sz="5600"/>
            </a:lvl8pPr>
            <a:lvl9pPr marL="12801600" indent="0" algn="ctr">
              <a:buNone/>
              <a:defRPr sz="5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17A4-FEAA-4CA3-99A5-5ED9CC33E204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1A54-63C9-469A-97E5-842C9F5F5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6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17A4-FEAA-4CA3-99A5-5ED9CC33E204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1A54-63C9-469A-97E5-842C9F5F5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6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02864" y="2677584"/>
            <a:ext cx="6900863" cy="426201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7" y="2677584"/>
            <a:ext cx="20302538" cy="426201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17A4-FEAA-4CA3-99A5-5ED9CC33E204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1A54-63C9-469A-97E5-842C9F5F5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7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17A4-FEAA-4CA3-99A5-5ED9CC33E204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1A54-63C9-469A-97E5-842C9F5F5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9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08" y="12538090"/>
            <a:ext cx="27603450" cy="20920071"/>
          </a:xfrm>
        </p:spPr>
        <p:txBody>
          <a:bodyPr anchor="b"/>
          <a:lstStyle>
            <a:lvl1pPr>
              <a:defRPr sz="2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3608" y="33656073"/>
            <a:ext cx="27603450" cy="11001371"/>
          </a:xfrm>
        </p:spPr>
        <p:txBody>
          <a:bodyPr/>
          <a:lstStyle>
            <a:lvl1pPr marL="0" indent="0">
              <a:buNone/>
              <a:defRPr sz="8400">
                <a:solidFill>
                  <a:schemeClr val="tx1"/>
                </a:solidFill>
              </a:defRPr>
            </a:lvl1pPr>
            <a:lvl2pPr marL="16002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200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4800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6400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8001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9601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1201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17A4-FEAA-4CA3-99A5-5ED9CC33E204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1A54-63C9-469A-97E5-842C9F5F5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5" y="13387917"/>
            <a:ext cx="13601700" cy="31909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25" y="13387917"/>
            <a:ext cx="13601700" cy="31909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17A4-FEAA-4CA3-99A5-5ED9CC33E204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1A54-63C9-469A-97E5-842C9F5F5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3" y="2677595"/>
            <a:ext cx="27603450" cy="97207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447" y="12328529"/>
            <a:ext cx="13539190" cy="6042021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447" y="18370550"/>
            <a:ext cx="13539190" cy="2702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02027" y="12328529"/>
            <a:ext cx="13605869" cy="6042021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02027" y="18370550"/>
            <a:ext cx="13605869" cy="2702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17A4-FEAA-4CA3-99A5-5ED9CC33E204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1A54-63C9-469A-97E5-842C9F5F5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8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17A4-FEAA-4CA3-99A5-5ED9CC33E204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1A54-63C9-469A-97E5-842C9F5F5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17A4-FEAA-4CA3-99A5-5ED9CC33E204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1A54-63C9-469A-97E5-842C9F5F5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4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4" y="3352800"/>
            <a:ext cx="10322123" cy="11734800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5869" y="7241128"/>
            <a:ext cx="16202025" cy="35739917"/>
          </a:xfrm>
        </p:spPr>
        <p:txBody>
          <a:bodyPr/>
          <a:lstStyle>
            <a:lvl1pPr>
              <a:defRPr sz="11200"/>
            </a:lvl1pPr>
            <a:lvl2pPr>
              <a:defRPr sz="9800"/>
            </a:lvl2pPr>
            <a:lvl3pPr>
              <a:defRPr sz="84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44" y="15087600"/>
            <a:ext cx="10322123" cy="27951645"/>
          </a:xfrm>
        </p:spPr>
        <p:txBody>
          <a:bodyPr/>
          <a:lstStyle>
            <a:lvl1pPr marL="0" indent="0">
              <a:buNone/>
              <a:defRPr sz="5600"/>
            </a:lvl1pPr>
            <a:lvl2pPr marL="1600200" indent="0">
              <a:buNone/>
              <a:defRPr sz="4900"/>
            </a:lvl2pPr>
            <a:lvl3pPr marL="3200400" indent="0">
              <a:buNone/>
              <a:defRPr sz="4200"/>
            </a:lvl3pPr>
            <a:lvl4pPr marL="4800600" indent="0">
              <a:buNone/>
              <a:defRPr sz="3500"/>
            </a:lvl4pPr>
            <a:lvl5pPr marL="6400800" indent="0">
              <a:buNone/>
              <a:defRPr sz="3500"/>
            </a:lvl5pPr>
            <a:lvl6pPr marL="8001000" indent="0">
              <a:buNone/>
              <a:defRPr sz="3500"/>
            </a:lvl6pPr>
            <a:lvl7pPr marL="9601200" indent="0">
              <a:buNone/>
              <a:defRPr sz="3500"/>
            </a:lvl7pPr>
            <a:lvl8pPr marL="11201400" indent="0">
              <a:buNone/>
              <a:defRPr sz="3500"/>
            </a:lvl8pPr>
            <a:lvl9pPr marL="12801600" indent="0">
              <a:buNone/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17A4-FEAA-4CA3-99A5-5ED9CC33E204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1A54-63C9-469A-97E5-842C9F5F5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4" y="3352800"/>
            <a:ext cx="10322123" cy="11734800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05869" y="7241128"/>
            <a:ext cx="16202025" cy="35739917"/>
          </a:xfrm>
        </p:spPr>
        <p:txBody>
          <a:bodyPr anchor="t"/>
          <a:lstStyle>
            <a:lvl1pPr marL="0" indent="0">
              <a:buNone/>
              <a:defRPr sz="11200"/>
            </a:lvl1pPr>
            <a:lvl2pPr marL="1600200" indent="0">
              <a:buNone/>
              <a:defRPr sz="9800"/>
            </a:lvl2pPr>
            <a:lvl3pPr marL="3200400" indent="0">
              <a:buNone/>
              <a:defRPr sz="8400"/>
            </a:lvl3pPr>
            <a:lvl4pPr marL="4800600" indent="0">
              <a:buNone/>
              <a:defRPr sz="7000"/>
            </a:lvl4pPr>
            <a:lvl5pPr marL="6400800" indent="0">
              <a:buNone/>
              <a:defRPr sz="7000"/>
            </a:lvl5pPr>
            <a:lvl6pPr marL="8001000" indent="0">
              <a:buNone/>
              <a:defRPr sz="7000"/>
            </a:lvl6pPr>
            <a:lvl7pPr marL="9601200" indent="0">
              <a:buNone/>
              <a:defRPr sz="7000"/>
            </a:lvl7pPr>
            <a:lvl8pPr marL="11201400" indent="0">
              <a:buNone/>
              <a:defRPr sz="7000"/>
            </a:lvl8pPr>
            <a:lvl9pPr marL="12801600" indent="0">
              <a:buNone/>
              <a:defRPr sz="7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44" y="15087600"/>
            <a:ext cx="10322123" cy="27951645"/>
          </a:xfrm>
        </p:spPr>
        <p:txBody>
          <a:bodyPr/>
          <a:lstStyle>
            <a:lvl1pPr marL="0" indent="0">
              <a:buNone/>
              <a:defRPr sz="5600"/>
            </a:lvl1pPr>
            <a:lvl2pPr marL="1600200" indent="0">
              <a:buNone/>
              <a:defRPr sz="4900"/>
            </a:lvl2pPr>
            <a:lvl3pPr marL="3200400" indent="0">
              <a:buNone/>
              <a:defRPr sz="4200"/>
            </a:lvl3pPr>
            <a:lvl4pPr marL="4800600" indent="0">
              <a:buNone/>
              <a:defRPr sz="3500"/>
            </a:lvl4pPr>
            <a:lvl5pPr marL="6400800" indent="0">
              <a:buNone/>
              <a:defRPr sz="3500"/>
            </a:lvl5pPr>
            <a:lvl6pPr marL="8001000" indent="0">
              <a:buNone/>
              <a:defRPr sz="3500"/>
            </a:lvl6pPr>
            <a:lvl7pPr marL="9601200" indent="0">
              <a:buNone/>
              <a:defRPr sz="3500"/>
            </a:lvl7pPr>
            <a:lvl8pPr marL="11201400" indent="0">
              <a:buNone/>
              <a:defRPr sz="3500"/>
            </a:lvl8pPr>
            <a:lvl9pPr marL="12801600" indent="0">
              <a:buNone/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17A4-FEAA-4CA3-99A5-5ED9CC33E204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1A54-63C9-469A-97E5-842C9F5F5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0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5" y="2677595"/>
            <a:ext cx="27603450" cy="972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5" y="13387917"/>
            <a:ext cx="27603450" cy="31909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0275" y="46613245"/>
            <a:ext cx="7200900" cy="2677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17A4-FEAA-4CA3-99A5-5ED9CC33E204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1325" y="46613245"/>
            <a:ext cx="10801350" cy="2677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02825" y="46613245"/>
            <a:ext cx="7200900" cy="2677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31A54-63C9-469A-97E5-842C9F5F5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00400" rtl="0" eaLnBrk="1" latinLnBrk="0" hangingPunct="1">
        <a:lnSpc>
          <a:spcPct val="90000"/>
        </a:lnSpc>
        <a:spcBef>
          <a:spcPct val="0"/>
        </a:spcBef>
        <a:buNone/>
        <a:defRPr sz="1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0100" indent="-800100" algn="l" defTabSz="3200400" rtl="0" eaLnBrk="1" latinLnBrk="0" hangingPunct="1">
        <a:lnSpc>
          <a:spcPct val="90000"/>
        </a:lnSpc>
        <a:spcBef>
          <a:spcPts val="350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6007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8011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104013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ECENA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41" y="1713055"/>
            <a:ext cx="14566782" cy="249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 descr="Basmal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58787" y="138112"/>
            <a:ext cx="8466510" cy="1462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/>
          <a:srcRect b="24669"/>
          <a:stretch/>
        </p:blipFill>
        <p:spPr>
          <a:xfrm>
            <a:off x="25436945" y="737652"/>
            <a:ext cx="5577026" cy="3429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0008" y="4834393"/>
            <a:ext cx="28163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of the Union of municipalities solid waste incinerators power plant in Akkar and North Lebanon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2092" y="3038871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08" b="49627"/>
          <a:stretch/>
        </p:blipFill>
        <p:spPr>
          <a:xfrm>
            <a:off x="2960546" y="14563453"/>
            <a:ext cx="6974438" cy="5080886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33" name="Rectangle 32"/>
          <p:cNvSpPr/>
          <p:nvPr/>
        </p:nvSpPr>
        <p:spPr>
          <a:xfrm>
            <a:off x="6305891" y="41781163"/>
            <a:ext cx="20071368" cy="4277032"/>
          </a:xfrm>
          <a:prstGeom prst="rect">
            <a:avLst/>
          </a:prstGeom>
          <a:solidFill>
            <a:srgbClr val="D2FFBE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LB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تظهر على الخرائط المواقع الانسب لوضع المحطات على اراضي اتحادات البلديات لكونها تتطابق مع المعايير المقترحة وهي : </a:t>
            </a: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LB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الانحدار =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Slope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LB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الغطاء النباتي والزراعة =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Land cover</a:t>
            </a: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LB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التربة =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Soil</a:t>
            </a: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LB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التجمعات السكنية =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Urban</a:t>
            </a:r>
          </a:p>
          <a:p>
            <a:pPr algn="ctr" rtl="1"/>
            <a:r>
              <a:rPr lang="ar-LB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وتظهر باللون </a:t>
            </a:r>
            <a:r>
              <a:rPr lang="ar-LB" sz="3200" b="1" dirty="0" smtClean="0">
                <a:solidFill>
                  <a:srgbClr val="FF0000"/>
                </a:solidFill>
                <a:cs typeface="+mj-cs"/>
              </a:rPr>
              <a:t>الاحمر</a:t>
            </a:r>
            <a:r>
              <a:rPr lang="ar-LB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 المواقع الاكثر ملائمة لوضع محطات الطاقة الكهربائية التي تعمل على التفكك الحراري للنفايات فيما يظهر باللون </a:t>
            </a:r>
            <a:r>
              <a:rPr lang="ar-LB" sz="3200" b="1" dirty="0" smtClean="0">
                <a:solidFill>
                  <a:srgbClr val="00B050"/>
                </a:solidFill>
                <a:cs typeface="+mj-cs"/>
              </a:rPr>
              <a:t>الاخضر</a:t>
            </a:r>
            <a:r>
              <a:rPr lang="ar-LB" sz="32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 المواقع الاقل ملائمة لوضعها.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algn="ctr" rtl="1"/>
            <a:endParaRPr lang="en-US" sz="2600" dirty="0" smtClean="0"/>
          </a:p>
        </p:txBody>
      </p:sp>
      <p:sp>
        <p:nvSpPr>
          <p:cNvPr id="50" name="Flowchart: Process 49"/>
          <p:cNvSpPr/>
          <p:nvPr/>
        </p:nvSpPr>
        <p:spPr>
          <a:xfrm>
            <a:off x="25740136" y="49465282"/>
            <a:ext cx="6176182" cy="726510"/>
          </a:xfrm>
          <a:prstGeom prst="flowChartProcess">
            <a:avLst/>
          </a:prstGeom>
          <a:solidFill>
            <a:srgbClr val="D2FFBE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KURDI Hiyam            @AECENAR/2022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2" r="51312"/>
          <a:stretch/>
        </p:blipFill>
        <p:spPr>
          <a:xfrm>
            <a:off x="2903880" y="12019802"/>
            <a:ext cx="7031104" cy="5090024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8" b="49663"/>
          <a:stretch/>
        </p:blipFill>
        <p:spPr>
          <a:xfrm>
            <a:off x="2415291" y="9640064"/>
            <a:ext cx="8008283" cy="5552763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7" t="49629"/>
          <a:stretch/>
        </p:blipFill>
        <p:spPr>
          <a:xfrm>
            <a:off x="1570008" y="6723752"/>
            <a:ext cx="8853566" cy="6126138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cxnSp>
        <p:nvCxnSpPr>
          <p:cNvPr id="17" name="Straight Connector 16"/>
          <p:cNvCxnSpPr/>
          <p:nvPr/>
        </p:nvCxnSpPr>
        <p:spPr>
          <a:xfrm flipV="1">
            <a:off x="6419432" y="13268883"/>
            <a:ext cx="28333" cy="150495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489845" y="7723065"/>
            <a:ext cx="14167" cy="201762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475679" y="10701777"/>
            <a:ext cx="28333" cy="150495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419432" y="15404123"/>
            <a:ext cx="28333" cy="135987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423574" y="8299938"/>
            <a:ext cx="191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URBAN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564400" y="10948936"/>
            <a:ext cx="3038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LAND COVER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43474" y="13597935"/>
            <a:ext cx="1471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SOIL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566544" y="15999774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SLOPE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Elbow Connector 46"/>
          <p:cNvCxnSpPr/>
          <p:nvPr/>
        </p:nvCxnSpPr>
        <p:spPr>
          <a:xfrm>
            <a:off x="13158787" y="8561548"/>
            <a:ext cx="7706158" cy="3854897"/>
          </a:xfrm>
          <a:prstGeom prst="bentConnector3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flipV="1">
            <a:off x="13158787" y="12431041"/>
            <a:ext cx="7706158" cy="3889388"/>
          </a:xfrm>
          <a:prstGeom prst="bentConnector3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/>
          <p:cNvCxnSpPr>
            <a:stCxn id="53" idx="3"/>
          </p:cNvCxnSpPr>
          <p:nvPr/>
        </p:nvCxnSpPr>
        <p:spPr>
          <a:xfrm>
            <a:off x="13602411" y="11210546"/>
            <a:ext cx="3409455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2376655" y="13859545"/>
            <a:ext cx="463521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202" y="12218077"/>
            <a:ext cx="10695867" cy="7563394"/>
          </a:xfrm>
          <a:prstGeom prst="rect">
            <a:avLst/>
          </a:prstGeom>
        </p:spPr>
      </p:pic>
      <p:sp>
        <p:nvSpPr>
          <p:cNvPr id="1035" name="TextBox 1034"/>
          <p:cNvSpPr txBox="1"/>
          <p:nvPr/>
        </p:nvSpPr>
        <p:spPr>
          <a:xfrm>
            <a:off x="17486971" y="11625477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model</a:t>
            </a:r>
            <a:endParaRPr lang="en-US" sz="36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5996791" y="18404396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Layers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TextBox 1036"/>
          <p:cNvSpPr txBox="1"/>
          <p:nvPr/>
        </p:nvSpPr>
        <p:spPr>
          <a:xfrm>
            <a:off x="22896609" y="19644339"/>
            <a:ext cx="535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المواقع المناسبة لوضع محطات الطاقة في اتحاد بلديات الدريب الغربي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1038" name="Picture 10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213" y="20243409"/>
            <a:ext cx="7679083" cy="5430129"/>
          </a:xfrm>
          <a:prstGeom prst="rect">
            <a:avLst/>
          </a:prstGeom>
        </p:spPr>
      </p:pic>
      <p:pic>
        <p:nvPicPr>
          <p:cNvPr id="1039" name="Picture 10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389" y="20325621"/>
            <a:ext cx="7562824" cy="5347917"/>
          </a:xfrm>
          <a:prstGeom prst="rect">
            <a:avLst/>
          </a:prstGeom>
        </p:spPr>
      </p:pic>
      <p:pic>
        <p:nvPicPr>
          <p:cNvPr id="1040" name="Picture 10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69" y="20299787"/>
            <a:ext cx="7783106" cy="5503686"/>
          </a:xfrm>
          <a:prstGeom prst="rect">
            <a:avLst/>
          </a:prstGeom>
        </p:spPr>
      </p:pic>
      <p:pic>
        <p:nvPicPr>
          <p:cNvPr id="1042" name="Picture 10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3" y="20312368"/>
            <a:ext cx="7747522" cy="5478524"/>
          </a:xfrm>
          <a:prstGeom prst="rect">
            <a:avLst/>
          </a:prstGeom>
        </p:spPr>
      </p:pic>
      <p:pic>
        <p:nvPicPr>
          <p:cNvPr id="1043" name="Picture 10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4" y="27128736"/>
            <a:ext cx="7918066" cy="5599121"/>
          </a:xfrm>
          <a:prstGeom prst="rect">
            <a:avLst/>
          </a:prstGeom>
        </p:spPr>
      </p:pic>
      <p:pic>
        <p:nvPicPr>
          <p:cNvPr id="1044" name="Picture 10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69" y="27026463"/>
            <a:ext cx="7868121" cy="5563803"/>
          </a:xfrm>
          <a:prstGeom prst="rect">
            <a:avLst/>
          </a:prstGeom>
        </p:spPr>
      </p:pic>
      <p:pic>
        <p:nvPicPr>
          <p:cNvPr id="1045" name="Picture 10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771" y="27128736"/>
            <a:ext cx="7592861" cy="5369158"/>
          </a:xfrm>
          <a:prstGeom prst="rect">
            <a:avLst/>
          </a:prstGeom>
        </p:spPr>
      </p:pic>
      <p:pic>
        <p:nvPicPr>
          <p:cNvPr id="1046" name="Picture 10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813" y="27207733"/>
            <a:ext cx="7393632" cy="5228277"/>
          </a:xfrm>
          <a:prstGeom prst="rect">
            <a:avLst/>
          </a:prstGeom>
        </p:spPr>
      </p:pic>
      <p:pic>
        <p:nvPicPr>
          <p:cNvPr id="1047" name="Picture 10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59" y="33919123"/>
            <a:ext cx="7763813" cy="5490043"/>
          </a:xfrm>
          <a:prstGeom prst="rect">
            <a:avLst/>
          </a:prstGeom>
        </p:spPr>
      </p:pic>
      <p:pic>
        <p:nvPicPr>
          <p:cNvPr id="1048" name="Picture 10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929" y="33857953"/>
            <a:ext cx="7911269" cy="5594315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395" y="5977341"/>
            <a:ext cx="9488489" cy="6294468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25208778" y="25585953"/>
            <a:ext cx="5184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المواقع المناسبة لوضع محطات الطاقة في اتحاد بلديات عرقة الاثري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971506" y="25571084"/>
            <a:ext cx="484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المواقع المناسبة لوضع محطات الطاقة في اتحاد بلديات الشفت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045586" y="25673538"/>
            <a:ext cx="534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المواقع المناسبة لوضع محطات الطاقة في اتحاد بلديات الدريب الاوسط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62480" y="25673538"/>
            <a:ext cx="517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المواقع المناسبة لوضع محطات الطاقة في اتحاد بلديات جديدة القطيع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870329" y="32683733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المواقع المناسبة لوضع محطات الطاقة في اتحاد بلديات الجومة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868148" y="32492363"/>
            <a:ext cx="496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المواقع المناسبة لوضع محطات الطاقة في اتحاد بلديات الاسطوان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5905639" y="32276258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المواقع المناسبة لوضع محطات الطاقة في اتحاد بلديات سهل عكار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7971506" y="32436010"/>
            <a:ext cx="477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المواقع المناسبة لوضع محطات الطاقة في اتحاد بلديات القبيات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204496" y="39409167"/>
            <a:ext cx="573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المواقع المناسبة لوضع محطات الطاقة في اتحاد بلديات وسط وساحل القيطع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08910" y="39581889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المواقع المناسبة لوضع محطات الطاقة في اتحاد بلديات وادي خالد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1050" name="Picture 10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024" y="33906392"/>
            <a:ext cx="7842769" cy="5545876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14142329" y="39316041"/>
            <a:ext cx="468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المواقع المناسبة لوضع محطات الطاقة في اتحاد </a:t>
            </a:r>
            <a:r>
              <a:rPr lang="ar-LB" b="1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بلديات اكروم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55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8313</TotalTime>
  <Words>214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MMJZ</dc:creator>
  <cp:lastModifiedBy>User</cp:lastModifiedBy>
  <cp:revision>190</cp:revision>
  <dcterms:created xsi:type="dcterms:W3CDTF">2018-12-08T11:31:32Z</dcterms:created>
  <dcterms:modified xsi:type="dcterms:W3CDTF">2022-07-06T10:32:30Z</dcterms:modified>
</cp:coreProperties>
</file>