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"/>
  </p:handoutMasterIdLst>
  <p:sldIdLst>
    <p:sldId id="258" r:id="rId2"/>
  </p:sldIdLst>
  <p:sldSz cx="43205400" cy="32404050"/>
  <p:notesSz cx="6858000" cy="9144000"/>
  <p:defaultTextStyle>
    <a:defPPr>
      <a:defRPr lang="de-DE"/>
    </a:defPPr>
    <a:lvl1pPr marL="0" algn="l" defTabSz="3703320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1pPr>
    <a:lvl2pPr marL="1851660" algn="l" defTabSz="3703320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2pPr>
    <a:lvl3pPr marL="3703320" algn="l" defTabSz="3703320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3pPr>
    <a:lvl4pPr marL="5554980" algn="l" defTabSz="3703320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4pPr>
    <a:lvl5pPr marL="7406640" algn="l" defTabSz="3703320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5pPr>
    <a:lvl6pPr marL="9258300" algn="l" defTabSz="3703320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6pPr>
    <a:lvl7pPr marL="11109960" algn="l" defTabSz="3703320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7pPr>
    <a:lvl8pPr marL="12961620" algn="l" defTabSz="3703320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8pPr>
    <a:lvl9pPr marL="14813280" algn="l" defTabSz="3703320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196" autoAdjust="0"/>
  </p:normalViewPr>
  <p:slideViewPr>
    <p:cSldViewPr>
      <p:cViewPr>
        <p:scale>
          <a:sx n="15" d="100"/>
          <a:sy n="15" d="100"/>
        </p:scale>
        <p:origin x="-1410" y="-114"/>
      </p:cViewPr>
      <p:guideLst>
        <p:guide orient="horz" pos="10206"/>
        <p:guide pos="13608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handoutMaster" Target="handoutMasters/handout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C19791-AA3B-4E80-831D-2A934390502B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9942A0-7963-4940-8F4D-F1F0A4FFA670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7247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240405" y="10066268"/>
            <a:ext cx="36724590" cy="694586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480810" y="18362297"/>
            <a:ext cx="30243780" cy="828103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851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703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554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7406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9258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1109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2961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4813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28.03.2020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28.03.2020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31323920" y="1297677"/>
            <a:ext cx="9721215" cy="27648456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160275" y="1297677"/>
            <a:ext cx="28443555" cy="27648456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28.03.2020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28.03.2020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12929" y="20822606"/>
            <a:ext cx="36724590" cy="6435807"/>
          </a:xfrm>
        </p:spPr>
        <p:txBody>
          <a:bodyPr anchor="t"/>
          <a:lstStyle>
            <a:lvl1pPr algn="l">
              <a:defRPr sz="162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412929" y="13734225"/>
            <a:ext cx="36724590" cy="7088382"/>
          </a:xfrm>
        </p:spPr>
        <p:txBody>
          <a:bodyPr anchor="b"/>
          <a:lstStyle>
            <a:lvl1pPr marL="0" indent="0">
              <a:buNone/>
              <a:defRPr sz="8100">
                <a:solidFill>
                  <a:schemeClr val="tx1">
                    <a:tint val="75000"/>
                  </a:schemeClr>
                </a:solidFill>
              </a:defRPr>
            </a:lvl1pPr>
            <a:lvl2pPr marL="1851660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2pPr>
            <a:lvl3pPr marL="3703320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3pPr>
            <a:lvl4pPr marL="5554980" indent="0">
              <a:buNone/>
              <a:defRPr sz="5700">
                <a:solidFill>
                  <a:schemeClr val="tx1">
                    <a:tint val="75000"/>
                  </a:schemeClr>
                </a:solidFill>
              </a:defRPr>
            </a:lvl4pPr>
            <a:lvl5pPr marL="7406640" indent="0">
              <a:buNone/>
              <a:defRPr sz="5700">
                <a:solidFill>
                  <a:schemeClr val="tx1">
                    <a:tint val="75000"/>
                  </a:schemeClr>
                </a:solidFill>
              </a:defRPr>
            </a:lvl5pPr>
            <a:lvl6pPr marL="9258300" indent="0">
              <a:buNone/>
              <a:defRPr sz="5700">
                <a:solidFill>
                  <a:schemeClr val="tx1">
                    <a:tint val="75000"/>
                  </a:schemeClr>
                </a:solidFill>
              </a:defRPr>
            </a:lvl6pPr>
            <a:lvl7pPr marL="11109960" indent="0">
              <a:buNone/>
              <a:defRPr sz="5700">
                <a:solidFill>
                  <a:schemeClr val="tx1">
                    <a:tint val="75000"/>
                  </a:schemeClr>
                </a:solidFill>
              </a:defRPr>
            </a:lvl7pPr>
            <a:lvl8pPr marL="12961620" indent="0">
              <a:buNone/>
              <a:defRPr sz="5700">
                <a:solidFill>
                  <a:schemeClr val="tx1">
                    <a:tint val="75000"/>
                  </a:schemeClr>
                </a:solidFill>
              </a:defRPr>
            </a:lvl8pPr>
            <a:lvl9pPr marL="14813280" indent="0">
              <a:buNone/>
              <a:defRPr sz="5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28.03.2020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160275" y="7560957"/>
            <a:ext cx="19082385" cy="21385176"/>
          </a:xfrm>
        </p:spPr>
        <p:txBody>
          <a:bodyPr/>
          <a:lstStyle>
            <a:lvl1pPr>
              <a:defRPr sz="11400"/>
            </a:lvl1pPr>
            <a:lvl2pPr>
              <a:defRPr sz="9600"/>
            </a:lvl2pPr>
            <a:lvl3pPr>
              <a:defRPr sz="8100"/>
            </a:lvl3pPr>
            <a:lvl4pPr>
              <a:defRPr sz="7200"/>
            </a:lvl4pPr>
            <a:lvl5pPr>
              <a:defRPr sz="7200"/>
            </a:lvl5pPr>
            <a:lvl6pPr>
              <a:defRPr sz="7200"/>
            </a:lvl6pPr>
            <a:lvl7pPr>
              <a:defRPr sz="7200"/>
            </a:lvl7pPr>
            <a:lvl8pPr>
              <a:defRPr sz="7200"/>
            </a:lvl8pPr>
            <a:lvl9pPr>
              <a:defRPr sz="72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21962750" y="7560957"/>
            <a:ext cx="19082385" cy="21385176"/>
          </a:xfrm>
        </p:spPr>
        <p:txBody>
          <a:bodyPr/>
          <a:lstStyle>
            <a:lvl1pPr>
              <a:defRPr sz="11400"/>
            </a:lvl1pPr>
            <a:lvl2pPr>
              <a:defRPr sz="9600"/>
            </a:lvl2pPr>
            <a:lvl3pPr>
              <a:defRPr sz="8100"/>
            </a:lvl3pPr>
            <a:lvl4pPr>
              <a:defRPr sz="7200"/>
            </a:lvl4pPr>
            <a:lvl5pPr>
              <a:defRPr sz="7200"/>
            </a:lvl5pPr>
            <a:lvl6pPr>
              <a:defRPr sz="7200"/>
            </a:lvl6pPr>
            <a:lvl7pPr>
              <a:defRPr sz="7200"/>
            </a:lvl7pPr>
            <a:lvl8pPr>
              <a:defRPr sz="7200"/>
            </a:lvl8pPr>
            <a:lvl9pPr>
              <a:defRPr sz="72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28.03.2020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160276" y="7253414"/>
            <a:ext cx="19089888" cy="3022875"/>
          </a:xfrm>
        </p:spPr>
        <p:txBody>
          <a:bodyPr anchor="b"/>
          <a:lstStyle>
            <a:lvl1pPr marL="0" indent="0">
              <a:buNone/>
              <a:defRPr sz="9600" b="1"/>
            </a:lvl1pPr>
            <a:lvl2pPr marL="1851660" indent="0">
              <a:buNone/>
              <a:defRPr sz="8100" b="1"/>
            </a:lvl2pPr>
            <a:lvl3pPr marL="3703320" indent="0">
              <a:buNone/>
              <a:defRPr sz="7200" b="1"/>
            </a:lvl3pPr>
            <a:lvl4pPr marL="5554980" indent="0">
              <a:buNone/>
              <a:defRPr sz="6600" b="1"/>
            </a:lvl4pPr>
            <a:lvl5pPr marL="7406640" indent="0">
              <a:buNone/>
              <a:defRPr sz="6600" b="1"/>
            </a:lvl5pPr>
            <a:lvl6pPr marL="9258300" indent="0">
              <a:buNone/>
              <a:defRPr sz="6600" b="1"/>
            </a:lvl6pPr>
            <a:lvl7pPr marL="11109960" indent="0">
              <a:buNone/>
              <a:defRPr sz="6600" b="1"/>
            </a:lvl7pPr>
            <a:lvl8pPr marL="12961620" indent="0">
              <a:buNone/>
              <a:defRPr sz="6600" b="1"/>
            </a:lvl8pPr>
            <a:lvl9pPr marL="14813280" indent="0">
              <a:buNone/>
              <a:defRPr sz="6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2160276" y="10276284"/>
            <a:ext cx="19089888" cy="18669834"/>
          </a:xfrm>
        </p:spPr>
        <p:txBody>
          <a:bodyPr/>
          <a:lstStyle>
            <a:lvl1pPr>
              <a:defRPr sz="9600"/>
            </a:lvl1pPr>
            <a:lvl2pPr>
              <a:defRPr sz="8100"/>
            </a:lvl2pPr>
            <a:lvl3pPr>
              <a:defRPr sz="7200"/>
            </a:lvl3pPr>
            <a:lvl4pPr>
              <a:defRPr sz="6600"/>
            </a:lvl4pPr>
            <a:lvl5pPr>
              <a:defRPr sz="6600"/>
            </a:lvl5pPr>
            <a:lvl6pPr>
              <a:defRPr sz="6600"/>
            </a:lvl6pPr>
            <a:lvl7pPr>
              <a:defRPr sz="6600"/>
            </a:lvl7pPr>
            <a:lvl8pPr>
              <a:defRPr sz="6600"/>
            </a:lvl8pPr>
            <a:lvl9pPr>
              <a:defRPr sz="6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21947751" y="7253414"/>
            <a:ext cx="19097388" cy="3022875"/>
          </a:xfrm>
        </p:spPr>
        <p:txBody>
          <a:bodyPr anchor="b"/>
          <a:lstStyle>
            <a:lvl1pPr marL="0" indent="0">
              <a:buNone/>
              <a:defRPr sz="9600" b="1"/>
            </a:lvl1pPr>
            <a:lvl2pPr marL="1851660" indent="0">
              <a:buNone/>
              <a:defRPr sz="8100" b="1"/>
            </a:lvl2pPr>
            <a:lvl3pPr marL="3703320" indent="0">
              <a:buNone/>
              <a:defRPr sz="7200" b="1"/>
            </a:lvl3pPr>
            <a:lvl4pPr marL="5554980" indent="0">
              <a:buNone/>
              <a:defRPr sz="6600" b="1"/>
            </a:lvl4pPr>
            <a:lvl5pPr marL="7406640" indent="0">
              <a:buNone/>
              <a:defRPr sz="6600" b="1"/>
            </a:lvl5pPr>
            <a:lvl6pPr marL="9258300" indent="0">
              <a:buNone/>
              <a:defRPr sz="6600" b="1"/>
            </a:lvl6pPr>
            <a:lvl7pPr marL="11109960" indent="0">
              <a:buNone/>
              <a:defRPr sz="6600" b="1"/>
            </a:lvl7pPr>
            <a:lvl8pPr marL="12961620" indent="0">
              <a:buNone/>
              <a:defRPr sz="6600" b="1"/>
            </a:lvl8pPr>
            <a:lvl9pPr marL="14813280" indent="0">
              <a:buNone/>
              <a:defRPr sz="6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21947751" y="10276284"/>
            <a:ext cx="19097388" cy="18669834"/>
          </a:xfrm>
        </p:spPr>
        <p:txBody>
          <a:bodyPr/>
          <a:lstStyle>
            <a:lvl1pPr>
              <a:defRPr sz="9600"/>
            </a:lvl1pPr>
            <a:lvl2pPr>
              <a:defRPr sz="8100"/>
            </a:lvl2pPr>
            <a:lvl3pPr>
              <a:defRPr sz="7200"/>
            </a:lvl3pPr>
            <a:lvl4pPr>
              <a:defRPr sz="6600"/>
            </a:lvl4pPr>
            <a:lvl5pPr>
              <a:defRPr sz="6600"/>
            </a:lvl5pPr>
            <a:lvl6pPr>
              <a:defRPr sz="6600"/>
            </a:lvl6pPr>
            <a:lvl7pPr>
              <a:defRPr sz="6600"/>
            </a:lvl7pPr>
            <a:lvl8pPr>
              <a:defRPr sz="6600"/>
            </a:lvl8pPr>
            <a:lvl9pPr>
              <a:defRPr sz="6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28.03.2020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28.03.2020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28.03.2020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281" y="1290162"/>
            <a:ext cx="14214279" cy="5490690"/>
          </a:xfrm>
        </p:spPr>
        <p:txBody>
          <a:bodyPr anchor="b"/>
          <a:lstStyle>
            <a:lvl1pPr algn="l">
              <a:defRPr sz="81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6892112" y="1290171"/>
            <a:ext cx="24153024" cy="27655962"/>
          </a:xfrm>
        </p:spPr>
        <p:txBody>
          <a:bodyPr/>
          <a:lstStyle>
            <a:lvl1pPr>
              <a:defRPr sz="12900"/>
            </a:lvl1pPr>
            <a:lvl2pPr>
              <a:defRPr sz="11400"/>
            </a:lvl2pPr>
            <a:lvl3pPr>
              <a:defRPr sz="9600"/>
            </a:lvl3pPr>
            <a:lvl4pPr>
              <a:defRPr sz="8100"/>
            </a:lvl4pPr>
            <a:lvl5pPr>
              <a:defRPr sz="8100"/>
            </a:lvl5pPr>
            <a:lvl6pPr>
              <a:defRPr sz="8100"/>
            </a:lvl6pPr>
            <a:lvl7pPr>
              <a:defRPr sz="8100"/>
            </a:lvl7pPr>
            <a:lvl8pPr>
              <a:defRPr sz="8100"/>
            </a:lvl8pPr>
            <a:lvl9pPr>
              <a:defRPr sz="81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160281" y="6780858"/>
            <a:ext cx="14214279" cy="22165272"/>
          </a:xfrm>
        </p:spPr>
        <p:txBody>
          <a:bodyPr/>
          <a:lstStyle>
            <a:lvl1pPr marL="0" indent="0">
              <a:buNone/>
              <a:defRPr sz="5700"/>
            </a:lvl1pPr>
            <a:lvl2pPr marL="1851660" indent="0">
              <a:buNone/>
              <a:defRPr sz="4800"/>
            </a:lvl2pPr>
            <a:lvl3pPr marL="3703320" indent="0">
              <a:buNone/>
              <a:defRPr sz="4200"/>
            </a:lvl3pPr>
            <a:lvl4pPr marL="5554980" indent="0">
              <a:buNone/>
              <a:defRPr sz="3600"/>
            </a:lvl4pPr>
            <a:lvl5pPr marL="7406640" indent="0">
              <a:buNone/>
              <a:defRPr sz="3600"/>
            </a:lvl5pPr>
            <a:lvl6pPr marL="9258300" indent="0">
              <a:buNone/>
              <a:defRPr sz="3600"/>
            </a:lvl6pPr>
            <a:lvl7pPr marL="11109960" indent="0">
              <a:buNone/>
              <a:defRPr sz="3600"/>
            </a:lvl7pPr>
            <a:lvl8pPr marL="12961620" indent="0">
              <a:buNone/>
              <a:defRPr sz="3600"/>
            </a:lvl8pPr>
            <a:lvl9pPr marL="14813280" indent="0">
              <a:buNone/>
              <a:defRPr sz="3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28.03.2020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68562" y="22682843"/>
            <a:ext cx="25923240" cy="2677839"/>
          </a:xfrm>
        </p:spPr>
        <p:txBody>
          <a:bodyPr anchor="b"/>
          <a:lstStyle>
            <a:lvl1pPr algn="l">
              <a:defRPr sz="81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8468562" y="2895363"/>
            <a:ext cx="25923240" cy="19442430"/>
          </a:xfrm>
        </p:spPr>
        <p:txBody>
          <a:bodyPr/>
          <a:lstStyle>
            <a:lvl1pPr marL="0" indent="0">
              <a:buNone/>
              <a:defRPr sz="12900"/>
            </a:lvl1pPr>
            <a:lvl2pPr marL="1851660" indent="0">
              <a:buNone/>
              <a:defRPr sz="11400"/>
            </a:lvl2pPr>
            <a:lvl3pPr marL="3703320" indent="0">
              <a:buNone/>
              <a:defRPr sz="9600"/>
            </a:lvl3pPr>
            <a:lvl4pPr marL="5554980" indent="0">
              <a:buNone/>
              <a:defRPr sz="8100"/>
            </a:lvl4pPr>
            <a:lvl5pPr marL="7406640" indent="0">
              <a:buNone/>
              <a:defRPr sz="8100"/>
            </a:lvl5pPr>
            <a:lvl6pPr marL="9258300" indent="0">
              <a:buNone/>
              <a:defRPr sz="8100"/>
            </a:lvl6pPr>
            <a:lvl7pPr marL="11109960" indent="0">
              <a:buNone/>
              <a:defRPr sz="8100"/>
            </a:lvl7pPr>
            <a:lvl8pPr marL="12961620" indent="0">
              <a:buNone/>
              <a:defRPr sz="8100"/>
            </a:lvl8pPr>
            <a:lvl9pPr marL="14813280" indent="0">
              <a:buNone/>
              <a:defRPr sz="81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468562" y="25360680"/>
            <a:ext cx="25923240" cy="3802974"/>
          </a:xfrm>
        </p:spPr>
        <p:txBody>
          <a:bodyPr/>
          <a:lstStyle>
            <a:lvl1pPr marL="0" indent="0">
              <a:buNone/>
              <a:defRPr sz="5700"/>
            </a:lvl1pPr>
            <a:lvl2pPr marL="1851660" indent="0">
              <a:buNone/>
              <a:defRPr sz="4800"/>
            </a:lvl2pPr>
            <a:lvl3pPr marL="3703320" indent="0">
              <a:buNone/>
              <a:defRPr sz="4200"/>
            </a:lvl3pPr>
            <a:lvl4pPr marL="5554980" indent="0">
              <a:buNone/>
              <a:defRPr sz="3600"/>
            </a:lvl4pPr>
            <a:lvl5pPr marL="7406640" indent="0">
              <a:buNone/>
              <a:defRPr sz="3600"/>
            </a:lvl5pPr>
            <a:lvl6pPr marL="9258300" indent="0">
              <a:buNone/>
              <a:defRPr sz="3600"/>
            </a:lvl6pPr>
            <a:lvl7pPr marL="11109960" indent="0">
              <a:buNone/>
              <a:defRPr sz="3600"/>
            </a:lvl7pPr>
            <a:lvl8pPr marL="12961620" indent="0">
              <a:buNone/>
              <a:defRPr sz="3600"/>
            </a:lvl8pPr>
            <a:lvl9pPr marL="14813280" indent="0">
              <a:buNone/>
              <a:defRPr sz="3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28.03.2020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160270" y="1297667"/>
            <a:ext cx="38884860" cy="5400675"/>
          </a:xfrm>
          <a:prstGeom prst="rect">
            <a:avLst/>
          </a:prstGeom>
        </p:spPr>
        <p:txBody>
          <a:bodyPr vert="horz" lIns="370332" tIns="185166" rIns="370332" bIns="185166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160270" y="7560957"/>
            <a:ext cx="38884860" cy="21385176"/>
          </a:xfrm>
          <a:prstGeom prst="rect">
            <a:avLst/>
          </a:prstGeom>
        </p:spPr>
        <p:txBody>
          <a:bodyPr vert="horz" lIns="370332" tIns="185166" rIns="370332" bIns="185166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2160270" y="30033762"/>
            <a:ext cx="10081260" cy="1725216"/>
          </a:xfrm>
          <a:prstGeom prst="rect">
            <a:avLst/>
          </a:prstGeom>
        </p:spPr>
        <p:txBody>
          <a:bodyPr vert="horz" lIns="370332" tIns="185166" rIns="370332" bIns="185166" rtlCol="0" anchor="ctr"/>
          <a:lstStyle>
            <a:lvl1pPr algn="l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t>28.03.2020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4761845" y="30033762"/>
            <a:ext cx="13681710" cy="1725216"/>
          </a:xfrm>
          <a:prstGeom prst="rect">
            <a:avLst/>
          </a:prstGeom>
        </p:spPr>
        <p:txBody>
          <a:bodyPr vert="horz" lIns="370332" tIns="185166" rIns="370332" bIns="185166" rtlCol="0" anchor="ctr"/>
          <a:lstStyle>
            <a:lvl1pPr algn="ct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0963870" y="30033762"/>
            <a:ext cx="10081260" cy="1725216"/>
          </a:xfrm>
          <a:prstGeom prst="rect">
            <a:avLst/>
          </a:prstGeom>
        </p:spPr>
        <p:txBody>
          <a:bodyPr vert="horz" lIns="370332" tIns="185166" rIns="370332" bIns="185166" rtlCol="0" anchor="ctr"/>
          <a:lstStyle>
            <a:lvl1pPr algn="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703320" rtl="0" eaLnBrk="1" latinLnBrk="0" hangingPunct="1">
        <a:spcBef>
          <a:spcPct val="0"/>
        </a:spcBef>
        <a:buNone/>
        <a:defRPr sz="17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88745" indent="-1388745" algn="l" defTabSz="3703320" rtl="0" eaLnBrk="1" latinLnBrk="0" hangingPunct="1">
        <a:spcBef>
          <a:spcPct val="20000"/>
        </a:spcBef>
        <a:buFont typeface="Arial" pitchFamily="34" charset="0"/>
        <a:buChar char="•"/>
        <a:defRPr sz="12900" kern="1200">
          <a:solidFill>
            <a:schemeClr val="tx1"/>
          </a:solidFill>
          <a:latin typeface="+mn-lt"/>
          <a:ea typeface="+mn-ea"/>
          <a:cs typeface="+mn-cs"/>
        </a:defRPr>
      </a:lvl1pPr>
      <a:lvl2pPr marL="3008949" indent="-1157289" algn="l" defTabSz="3703320" rtl="0" eaLnBrk="1" latinLnBrk="0" hangingPunct="1">
        <a:spcBef>
          <a:spcPct val="20000"/>
        </a:spcBef>
        <a:buFont typeface="Arial" pitchFamily="34" charset="0"/>
        <a:buChar char="–"/>
        <a:defRPr sz="11400" kern="1200">
          <a:solidFill>
            <a:schemeClr val="tx1"/>
          </a:solidFill>
          <a:latin typeface="+mn-lt"/>
          <a:ea typeface="+mn-ea"/>
          <a:cs typeface="+mn-cs"/>
        </a:defRPr>
      </a:lvl2pPr>
      <a:lvl3pPr marL="4629150" indent="-925830" algn="l" defTabSz="3703320" rtl="0" eaLnBrk="1" latinLnBrk="0" hangingPunct="1">
        <a:spcBef>
          <a:spcPct val="20000"/>
        </a:spcBef>
        <a:buFont typeface="Arial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6480810" indent="-925830" algn="l" defTabSz="3703320" rtl="0" eaLnBrk="1" latinLnBrk="0" hangingPunct="1">
        <a:spcBef>
          <a:spcPct val="20000"/>
        </a:spcBef>
        <a:buFont typeface="Arial" pitchFamily="34" charset="0"/>
        <a:buChar char="–"/>
        <a:defRPr sz="8100" kern="1200">
          <a:solidFill>
            <a:schemeClr val="tx1"/>
          </a:solidFill>
          <a:latin typeface="+mn-lt"/>
          <a:ea typeface="+mn-ea"/>
          <a:cs typeface="+mn-cs"/>
        </a:defRPr>
      </a:lvl4pPr>
      <a:lvl5pPr marL="8332470" indent="-925830" algn="l" defTabSz="3703320" rtl="0" eaLnBrk="1" latinLnBrk="0" hangingPunct="1">
        <a:spcBef>
          <a:spcPct val="20000"/>
        </a:spcBef>
        <a:buFont typeface="Arial" pitchFamily="34" charset="0"/>
        <a:buChar char="»"/>
        <a:defRPr sz="8100" kern="1200">
          <a:solidFill>
            <a:schemeClr val="tx1"/>
          </a:solidFill>
          <a:latin typeface="+mn-lt"/>
          <a:ea typeface="+mn-ea"/>
          <a:cs typeface="+mn-cs"/>
        </a:defRPr>
      </a:lvl5pPr>
      <a:lvl6pPr marL="10184130" indent="-925830" algn="l" defTabSz="3703320" rtl="0" eaLnBrk="1" latinLnBrk="0" hangingPunct="1">
        <a:spcBef>
          <a:spcPct val="20000"/>
        </a:spcBef>
        <a:buFont typeface="Arial" pitchFamily="34" charset="0"/>
        <a:buChar char="•"/>
        <a:defRPr sz="8100" kern="1200">
          <a:solidFill>
            <a:schemeClr val="tx1"/>
          </a:solidFill>
          <a:latin typeface="+mn-lt"/>
          <a:ea typeface="+mn-ea"/>
          <a:cs typeface="+mn-cs"/>
        </a:defRPr>
      </a:lvl6pPr>
      <a:lvl7pPr marL="12035790" indent="-925830" algn="l" defTabSz="3703320" rtl="0" eaLnBrk="1" latinLnBrk="0" hangingPunct="1">
        <a:spcBef>
          <a:spcPct val="20000"/>
        </a:spcBef>
        <a:buFont typeface="Arial" pitchFamily="34" charset="0"/>
        <a:buChar char="•"/>
        <a:defRPr sz="8100" kern="1200">
          <a:solidFill>
            <a:schemeClr val="tx1"/>
          </a:solidFill>
          <a:latin typeface="+mn-lt"/>
          <a:ea typeface="+mn-ea"/>
          <a:cs typeface="+mn-cs"/>
        </a:defRPr>
      </a:lvl7pPr>
      <a:lvl8pPr marL="13887450" indent="-925830" algn="l" defTabSz="3703320" rtl="0" eaLnBrk="1" latinLnBrk="0" hangingPunct="1">
        <a:spcBef>
          <a:spcPct val="20000"/>
        </a:spcBef>
        <a:buFont typeface="Arial" pitchFamily="34" charset="0"/>
        <a:buChar char="•"/>
        <a:defRPr sz="8100" kern="1200">
          <a:solidFill>
            <a:schemeClr val="tx1"/>
          </a:solidFill>
          <a:latin typeface="+mn-lt"/>
          <a:ea typeface="+mn-ea"/>
          <a:cs typeface="+mn-cs"/>
        </a:defRPr>
      </a:lvl8pPr>
      <a:lvl9pPr marL="15739110" indent="-925830" algn="l" defTabSz="3703320" rtl="0" eaLnBrk="1" latinLnBrk="0" hangingPunct="1">
        <a:spcBef>
          <a:spcPct val="20000"/>
        </a:spcBef>
        <a:buFont typeface="Arial" pitchFamily="34" charset="0"/>
        <a:buChar char="•"/>
        <a:defRPr sz="8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70332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1pPr>
      <a:lvl2pPr marL="1851660" algn="l" defTabSz="370332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2pPr>
      <a:lvl3pPr marL="3703320" algn="l" defTabSz="370332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3pPr>
      <a:lvl4pPr marL="5554980" algn="l" defTabSz="370332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4pPr>
      <a:lvl5pPr marL="7406640" algn="l" defTabSz="370332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5pPr>
      <a:lvl6pPr marL="9258300" algn="l" defTabSz="370332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6pPr>
      <a:lvl7pPr marL="11109960" algn="l" defTabSz="370332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7pPr>
      <a:lvl8pPr marL="12961620" algn="l" defTabSz="370332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8pPr>
      <a:lvl9pPr marL="14813280" algn="l" defTabSz="370332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381"/>
            <a:ext cx="8640000" cy="1517828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0317" y="-56381"/>
            <a:ext cx="8640000" cy="15178286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317" y="-56380"/>
            <a:ext cx="8640000" cy="1517828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0317" y="-56381"/>
            <a:ext cx="8640000" cy="1517828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0317" y="-56381"/>
            <a:ext cx="8640000" cy="1517828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0317" y="16418049"/>
            <a:ext cx="8640000" cy="1598600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18049"/>
            <a:ext cx="8640000" cy="15986001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651" y="16418049"/>
            <a:ext cx="8640000" cy="15986001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0317" y="16418049"/>
            <a:ext cx="8640000" cy="15986001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0317" y="16418049"/>
            <a:ext cx="8640000" cy="1598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766261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Benutzerdefiniert</PresentationFormat>
  <Paragraphs>0</Paragraphs>
  <Slides>1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2" baseType="lpstr">
      <vt:lpstr>Larissa-Design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10RS4</dc:creator>
  <cp:lastModifiedBy>10RS4</cp:lastModifiedBy>
  <cp:revision>20</cp:revision>
  <dcterms:created xsi:type="dcterms:W3CDTF">2020-03-25T05:16:54Z</dcterms:created>
  <dcterms:modified xsi:type="dcterms:W3CDTF">2020-03-28T16:55:40Z</dcterms:modified>
</cp:coreProperties>
</file>