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E46C0A"/>
    <a:srgbClr val="4F81B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47" autoAdjust="0"/>
    <p:restoredTop sz="94660"/>
  </p:normalViewPr>
  <p:slideViewPr>
    <p:cSldViewPr>
      <p:cViewPr>
        <p:scale>
          <a:sx n="160" d="100"/>
          <a:sy n="160" d="100"/>
        </p:scale>
        <p:origin x="-360" y="599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1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4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4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9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7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6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0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2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4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7661C-4880-4D5A-8AA0-D5BAC050135F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2BCA-1D25-4AD1-9006-124DCC98F2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0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uppieren 1026"/>
          <p:cNvGrpSpPr/>
          <p:nvPr/>
        </p:nvGrpSpPr>
        <p:grpSpPr>
          <a:xfrm>
            <a:off x="43187" y="885726"/>
            <a:ext cx="6741805" cy="5270701"/>
            <a:chOff x="29403" y="1460182"/>
            <a:chExt cx="6741805" cy="5270701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29403" y="1460182"/>
              <a:ext cx="6741805" cy="5040000"/>
              <a:chOff x="29403" y="1460182"/>
              <a:chExt cx="6741805" cy="504000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403" y="1460182"/>
                <a:ext cx="6741805" cy="5040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7" name="Gruppieren 6"/>
              <p:cNvGrpSpPr/>
              <p:nvPr/>
            </p:nvGrpSpPr>
            <p:grpSpPr>
              <a:xfrm>
                <a:off x="1933755" y="3654133"/>
                <a:ext cx="224618" cy="230832"/>
                <a:chOff x="1980246" y="3647136"/>
                <a:chExt cx="224618" cy="230832"/>
              </a:xfrm>
            </p:grpSpPr>
            <p:sp>
              <p:nvSpPr>
                <p:cNvPr id="4" name="Ellipse 3"/>
                <p:cNvSpPr/>
                <p:nvPr/>
              </p:nvSpPr>
              <p:spPr>
                <a:xfrm>
                  <a:off x="1988840" y="3653960"/>
                  <a:ext cx="216024" cy="197960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Textfeld 5"/>
                <p:cNvSpPr txBox="1"/>
                <p:nvPr/>
              </p:nvSpPr>
              <p:spPr>
                <a:xfrm flipH="1">
                  <a:off x="1980246" y="3647136"/>
                  <a:ext cx="144016" cy="2308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1</a:t>
                  </a:r>
                </a:p>
              </p:txBody>
            </p:sp>
          </p:grpSp>
          <p:grpSp>
            <p:nvGrpSpPr>
              <p:cNvPr id="9" name="Gruppieren 8"/>
              <p:cNvGrpSpPr/>
              <p:nvPr/>
            </p:nvGrpSpPr>
            <p:grpSpPr>
              <a:xfrm>
                <a:off x="2158163" y="3806533"/>
                <a:ext cx="224618" cy="230832"/>
                <a:chOff x="1980246" y="3647136"/>
                <a:chExt cx="224618" cy="230832"/>
              </a:xfrm>
            </p:grpSpPr>
            <p:sp>
              <p:nvSpPr>
                <p:cNvPr id="10" name="Ellipse 9"/>
                <p:cNvSpPr/>
                <p:nvPr/>
              </p:nvSpPr>
              <p:spPr>
                <a:xfrm>
                  <a:off x="1988840" y="3653960"/>
                  <a:ext cx="216024" cy="197960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feld 10"/>
                <p:cNvSpPr txBox="1"/>
                <p:nvPr/>
              </p:nvSpPr>
              <p:spPr>
                <a:xfrm flipH="1">
                  <a:off x="1980246" y="3647136"/>
                  <a:ext cx="144016" cy="2308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2</a:t>
                  </a:r>
                </a:p>
              </p:txBody>
            </p:sp>
          </p:grpSp>
          <p:grpSp>
            <p:nvGrpSpPr>
              <p:cNvPr id="12" name="Gruppieren 11"/>
              <p:cNvGrpSpPr/>
              <p:nvPr/>
            </p:nvGrpSpPr>
            <p:grpSpPr>
              <a:xfrm>
                <a:off x="1781145" y="4185912"/>
                <a:ext cx="224618" cy="230832"/>
                <a:chOff x="1980246" y="3647136"/>
                <a:chExt cx="224618" cy="230832"/>
              </a:xfrm>
            </p:grpSpPr>
            <p:sp>
              <p:nvSpPr>
                <p:cNvPr id="13" name="Ellipse 12"/>
                <p:cNvSpPr/>
                <p:nvPr/>
              </p:nvSpPr>
              <p:spPr>
                <a:xfrm>
                  <a:off x="1988840" y="3653960"/>
                  <a:ext cx="216024" cy="197960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feld 13"/>
                <p:cNvSpPr txBox="1"/>
                <p:nvPr/>
              </p:nvSpPr>
              <p:spPr>
                <a:xfrm flipH="1">
                  <a:off x="1980246" y="3647136"/>
                  <a:ext cx="144016" cy="2308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3</a:t>
                  </a:r>
                </a:p>
              </p:txBody>
            </p:sp>
          </p:grpSp>
          <p:grpSp>
            <p:nvGrpSpPr>
              <p:cNvPr id="16" name="Gruppieren 15"/>
              <p:cNvGrpSpPr/>
              <p:nvPr/>
            </p:nvGrpSpPr>
            <p:grpSpPr>
              <a:xfrm>
                <a:off x="4418731" y="3155213"/>
                <a:ext cx="90389" cy="169277"/>
                <a:chOff x="4418731" y="3155213"/>
                <a:chExt cx="90389" cy="169277"/>
              </a:xfrm>
            </p:grpSpPr>
            <p:sp>
              <p:nvSpPr>
                <p:cNvPr id="8" name="Ellipse 7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feld 14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/>
                    <a:t>1</a:t>
                  </a:r>
                </a:p>
              </p:txBody>
            </p:sp>
          </p:grpSp>
          <p:grpSp>
            <p:nvGrpSpPr>
              <p:cNvPr id="18" name="Gruppieren 17"/>
              <p:cNvGrpSpPr/>
              <p:nvPr/>
            </p:nvGrpSpPr>
            <p:grpSpPr>
              <a:xfrm>
                <a:off x="4025797" y="3086477"/>
                <a:ext cx="90389" cy="169277"/>
                <a:chOff x="4418731" y="3155213"/>
                <a:chExt cx="90389" cy="169277"/>
              </a:xfrm>
            </p:grpSpPr>
            <p:sp>
              <p:nvSpPr>
                <p:cNvPr id="19" name="Ellipse 18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feld 19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2</a:t>
                  </a:r>
                  <a:endParaRPr lang="en-US" sz="500" dirty="0"/>
                </a:p>
              </p:txBody>
            </p:sp>
          </p:grpSp>
          <p:grpSp>
            <p:nvGrpSpPr>
              <p:cNvPr id="21" name="Gruppieren 20"/>
              <p:cNvGrpSpPr/>
              <p:nvPr/>
            </p:nvGrpSpPr>
            <p:grpSpPr>
              <a:xfrm>
                <a:off x="4511550" y="2881196"/>
                <a:ext cx="90389" cy="169277"/>
                <a:chOff x="4418731" y="3155213"/>
                <a:chExt cx="90389" cy="169277"/>
              </a:xfrm>
            </p:grpSpPr>
            <p:sp>
              <p:nvSpPr>
                <p:cNvPr id="22" name="Ellipse 21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feld 22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3</a:t>
                  </a:r>
                  <a:endParaRPr lang="en-US" sz="500" dirty="0"/>
                </a:p>
              </p:txBody>
            </p:sp>
          </p:grpSp>
          <p:grpSp>
            <p:nvGrpSpPr>
              <p:cNvPr id="24" name="Gruppieren 23"/>
              <p:cNvGrpSpPr/>
              <p:nvPr/>
            </p:nvGrpSpPr>
            <p:grpSpPr>
              <a:xfrm>
                <a:off x="4386411" y="2934119"/>
                <a:ext cx="86705" cy="169277"/>
                <a:chOff x="4422415" y="3156452"/>
                <a:chExt cx="86705" cy="169277"/>
              </a:xfrm>
            </p:grpSpPr>
            <p:sp>
              <p:nvSpPr>
                <p:cNvPr id="25" name="Ellipse 24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Textfeld 25"/>
                <p:cNvSpPr txBox="1"/>
                <p:nvPr/>
              </p:nvSpPr>
              <p:spPr>
                <a:xfrm>
                  <a:off x="4422415" y="3156452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4</a:t>
                  </a:r>
                </a:p>
              </p:txBody>
            </p:sp>
          </p:grpSp>
          <p:grpSp>
            <p:nvGrpSpPr>
              <p:cNvPr id="27" name="Gruppieren 26"/>
              <p:cNvGrpSpPr/>
              <p:nvPr/>
            </p:nvGrpSpPr>
            <p:grpSpPr>
              <a:xfrm>
                <a:off x="4649200" y="3135112"/>
                <a:ext cx="90389" cy="169277"/>
                <a:chOff x="4418731" y="3155213"/>
                <a:chExt cx="90389" cy="169277"/>
              </a:xfrm>
            </p:grpSpPr>
            <p:sp>
              <p:nvSpPr>
                <p:cNvPr id="28" name="Ellipse 27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feld 28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5</a:t>
                  </a:r>
                </a:p>
              </p:txBody>
            </p:sp>
          </p:grpSp>
          <p:grpSp>
            <p:nvGrpSpPr>
              <p:cNvPr id="30" name="Gruppieren 29"/>
              <p:cNvGrpSpPr/>
              <p:nvPr/>
            </p:nvGrpSpPr>
            <p:grpSpPr>
              <a:xfrm>
                <a:off x="4373536" y="3070575"/>
                <a:ext cx="90389" cy="169277"/>
                <a:chOff x="4418731" y="3155213"/>
                <a:chExt cx="90389" cy="169277"/>
              </a:xfrm>
            </p:grpSpPr>
            <p:sp>
              <p:nvSpPr>
                <p:cNvPr id="31" name="Ellipse 30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feld 31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6</a:t>
                  </a:r>
                  <a:endParaRPr lang="en-US" sz="500" dirty="0"/>
                </a:p>
              </p:txBody>
            </p:sp>
          </p:grpSp>
          <p:grpSp>
            <p:nvGrpSpPr>
              <p:cNvPr id="33" name="Gruppieren 32"/>
              <p:cNvGrpSpPr/>
              <p:nvPr/>
            </p:nvGrpSpPr>
            <p:grpSpPr>
              <a:xfrm>
                <a:off x="4529931" y="3255754"/>
                <a:ext cx="90389" cy="169277"/>
                <a:chOff x="4418731" y="3155213"/>
                <a:chExt cx="90389" cy="169277"/>
              </a:xfrm>
            </p:grpSpPr>
            <p:sp>
              <p:nvSpPr>
                <p:cNvPr id="34" name="Ellipse 33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feld 34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7</a:t>
                  </a:r>
                  <a:endParaRPr lang="en-US" sz="500" dirty="0"/>
                </a:p>
              </p:txBody>
            </p:sp>
          </p:grpSp>
          <p:grpSp>
            <p:nvGrpSpPr>
              <p:cNvPr id="36" name="Gruppieren 35"/>
              <p:cNvGrpSpPr/>
              <p:nvPr/>
            </p:nvGrpSpPr>
            <p:grpSpPr>
              <a:xfrm>
                <a:off x="4142594" y="3034571"/>
                <a:ext cx="90389" cy="169277"/>
                <a:chOff x="4418731" y="3155213"/>
                <a:chExt cx="90389" cy="169277"/>
              </a:xfrm>
            </p:grpSpPr>
            <p:sp>
              <p:nvSpPr>
                <p:cNvPr id="37" name="Ellipse 36"/>
                <p:cNvSpPr/>
                <p:nvPr/>
              </p:nvSpPr>
              <p:spPr>
                <a:xfrm>
                  <a:off x="4437112" y="3203848"/>
                  <a:ext cx="72008" cy="72008"/>
                </a:xfrm>
                <a:prstGeom prst="ellipse">
                  <a:avLst/>
                </a:prstGeom>
                <a:solidFill>
                  <a:srgbClr val="E46C0A">
                    <a:alpha val="5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feld 37"/>
                <p:cNvSpPr txBox="1"/>
                <p:nvPr/>
              </p:nvSpPr>
              <p:spPr>
                <a:xfrm>
                  <a:off x="4418731" y="3155213"/>
                  <a:ext cx="72007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/>
                    <a:t>8</a:t>
                  </a:r>
                </a:p>
              </p:txBody>
            </p:sp>
          </p:grpSp>
        </p:grpSp>
        <p:grpSp>
          <p:nvGrpSpPr>
            <p:cNvPr id="40" name="Gruppieren 39"/>
            <p:cNvGrpSpPr/>
            <p:nvPr/>
          </p:nvGrpSpPr>
          <p:grpSpPr>
            <a:xfrm>
              <a:off x="4716233" y="2806169"/>
              <a:ext cx="90389" cy="169277"/>
              <a:chOff x="4418731" y="3155213"/>
              <a:chExt cx="90389" cy="169277"/>
            </a:xfrm>
          </p:grpSpPr>
          <p:sp>
            <p:nvSpPr>
              <p:cNvPr id="41" name="Ellipse 40"/>
              <p:cNvSpPr/>
              <p:nvPr/>
            </p:nvSpPr>
            <p:spPr>
              <a:xfrm>
                <a:off x="4437112" y="3203848"/>
                <a:ext cx="72008" cy="72008"/>
              </a:xfrm>
              <a:prstGeom prst="ellipse">
                <a:avLst/>
              </a:prstGeom>
              <a:solidFill>
                <a:srgbClr val="E46C0A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feld 41"/>
              <p:cNvSpPr txBox="1"/>
              <p:nvPr/>
            </p:nvSpPr>
            <p:spPr>
              <a:xfrm>
                <a:off x="4418731" y="3155213"/>
                <a:ext cx="7200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00" dirty="0" smtClean="0"/>
                  <a:t>9</a:t>
                </a:r>
                <a:endParaRPr lang="en-US" sz="500" dirty="0"/>
              </a:p>
            </p:txBody>
          </p:sp>
        </p:grpSp>
        <p:grpSp>
          <p:nvGrpSpPr>
            <p:cNvPr id="43" name="Gruppieren 42"/>
            <p:cNvGrpSpPr/>
            <p:nvPr/>
          </p:nvGrpSpPr>
          <p:grpSpPr>
            <a:xfrm>
              <a:off x="4154642" y="3162908"/>
              <a:ext cx="293355" cy="153888"/>
              <a:chOff x="4349582" y="3162909"/>
              <a:chExt cx="293355" cy="153888"/>
            </a:xfrm>
          </p:grpSpPr>
          <p:sp>
            <p:nvSpPr>
              <p:cNvPr id="44" name="Ellipse 43"/>
              <p:cNvSpPr/>
              <p:nvPr/>
            </p:nvSpPr>
            <p:spPr>
              <a:xfrm>
                <a:off x="4437112" y="3203848"/>
                <a:ext cx="72008" cy="72008"/>
              </a:xfrm>
              <a:prstGeom prst="ellipse">
                <a:avLst/>
              </a:prstGeom>
              <a:solidFill>
                <a:srgbClr val="E46C0A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feld 44"/>
              <p:cNvSpPr txBox="1"/>
              <p:nvPr/>
            </p:nvSpPr>
            <p:spPr>
              <a:xfrm>
                <a:off x="4349582" y="3162909"/>
                <a:ext cx="293355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10</a:t>
                </a:r>
                <a:endParaRPr lang="en-US" sz="400" dirty="0"/>
              </a:p>
            </p:txBody>
          </p:sp>
        </p:grpSp>
        <p:grpSp>
          <p:nvGrpSpPr>
            <p:cNvPr id="46" name="Gruppieren 45"/>
            <p:cNvGrpSpPr/>
            <p:nvPr/>
          </p:nvGrpSpPr>
          <p:grpSpPr>
            <a:xfrm>
              <a:off x="4107753" y="2924895"/>
              <a:ext cx="293355" cy="153888"/>
              <a:chOff x="4349582" y="3162909"/>
              <a:chExt cx="293355" cy="153888"/>
            </a:xfrm>
          </p:grpSpPr>
          <p:sp>
            <p:nvSpPr>
              <p:cNvPr id="47" name="Ellipse 46"/>
              <p:cNvSpPr/>
              <p:nvPr/>
            </p:nvSpPr>
            <p:spPr>
              <a:xfrm>
                <a:off x="4437112" y="3203848"/>
                <a:ext cx="72008" cy="72008"/>
              </a:xfrm>
              <a:prstGeom prst="ellipse">
                <a:avLst/>
              </a:prstGeom>
              <a:solidFill>
                <a:srgbClr val="E46C0A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feld 47"/>
              <p:cNvSpPr txBox="1"/>
              <p:nvPr/>
            </p:nvSpPr>
            <p:spPr>
              <a:xfrm>
                <a:off x="4349582" y="3162909"/>
                <a:ext cx="293355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11</a:t>
                </a:r>
                <a:endParaRPr lang="en-US" sz="400" dirty="0"/>
              </a:p>
            </p:txBody>
          </p:sp>
        </p:grpSp>
        <p:grpSp>
          <p:nvGrpSpPr>
            <p:cNvPr id="49" name="Gruppieren 48"/>
            <p:cNvGrpSpPr/>
            <p:nvPr/>
          </p:nvGrpSpPr>
          <p:grpSpPr>
            <a:xfrm>
              <a:off x="4587936" y="3058168"/>
              <a:ext cx="293355" cy="153888"/>
              <a:chOff x="4349582" y="3162909"/>
              <a:chExt cx="293355" cy="153888"/>
            </a:xfrm>
          </p:grpSpPr>
          <p:sp>
            <p:nvSpPr>
              <p:cNvPr id="50" name="Ellipse 49"/>
              <p:cNvSpPr/>
              <p:nvPr/>
            </p:nvSpPr>
            <p:spPr>
              <a:xfrm>
                <a:off x="4437112" y="3203848"/>
                <a:ext cx="72008" cy="72008"/>
              </a:xfrm>
              <a:prstGeom prst="ellipse">
                <a:avLst/>
              </a:prstGeom>
              <a:solidFill>
                <a:srgbClr val="E46C0A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349582" y="3162909"/>
                <a:ext cx="293355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13</a:t>
                </a:r>
                <a:endParaRPr lang="en-US" sz="400" dirty="0"/>
              </a:p>
            </p:txBody>
          </p:sp>
        </p:grpSp>
        <p:grpSp>
          <p:nvGrpSpPr>
            <p:cNvPr id="52" name="Gruppieren 51"/>
            <p:cNvGrpSpPr/>
            <p:nvPr/>
          </p:nvGrpSpPr>
          <p:grpSpPr>
            <a:xfrm>
              <a:off x="4861297" y="2993631"/>
              <a:ext cx="293355" cy="153888"/>
              <a:chOff x="4349582" y="3162909"/>
              <a:chExt cx="293355" cy="153888"/>
            </a:xfrm>
          </p:grpSpPr>
          <p:sp>
            <p:nvSpPr>
              <p:cNvPr id="53" name="Ellipse 52"/>
              <p:cNvSpPr/>
              <p:nvPr/>
            </p:nvSpPr>
            <p:spPr>
              <a:xfrm>
                <a:off x="4437112" y="3203848"/>
                <a:ext cx="72008" cy="72008"/>
              </a:xfrm>
              <a:prstGeom prst="ellipse">
                <a:avLst/>
              </a:prstGeom>
              <a:solidFill>
                <a:srgbClr val="E46C0A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349582" y="3162909"/>
                <a:ext cx="293355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12</a:t>
                </a:r>
                <a:endParaRPr lang="en-US" sz="400" dirty="0"/>
              </a:p>
            </p:txBody>
          </p:sp>
        </p:grpSp>
        <p:grpSp>
          <p:nvGrpSpPr>
            <p:cNvPr id="39" name="Gruppieren 38"/>
            <p:cNvGrpSpPr/>
            <p:nvPr/>
          </p:nvGrpSpPr>
          <p:grpSpPr>
            <a:xfrm>
              <a:off x="3584565" y="4040945"/>
              <a:ext cx="326138" cy="153888"/>
              <a:chOff x="2357868" y="2993631"/>
              <a:chExt cx="326138" cy="153888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feld 4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1</a:t>
                </a:r>
              </a:p>
            </p:txBody>
          </p:sp>
        </p:grpSp>
        <p:grpSp>
          <p:nvGrpSpPr>
            <p:cNvPr id="62" name="Gruppieren 61"/>
            <p:cNvGrpSpPr/>
            <p:nvPr/>
          </p:nvGrpSpPr>
          <p:grpSpPr>
            <a:xfrm>
              <a:off x="3522604" y="4101616"/>
              <a:ext cx="326138" cy="153888"/>
              <a:chOff x="2357868" y="2993631"/>
              <a:chExt cx="326138" cy="153888"/>
            </a:xfrm>
          </p:grpSpPr>
          <p:sp>
            <p:nvSpPr>
              <p:cNvPr id="63" name="Ellipse 62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feld 63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9</a:t>
                </a:r>
              </a:p>
            </p:txBody>
          </p:sp>
        </p:grpSp>
        <p:grpSp>
          <p:nvGrpSpPr>
            <p:cNvPr id="65" name="Gruppieren 64"/>
            <p:cNvGrpSpPr/>
            <p:nvPr/>
          </p:nvGrpSpPr>
          <p:grpSpPr>
            <a:xfrm>
              <a:off x="3467082" y="4165913"/>
              <a:ext cx="326138" cy="153888"/>
              <a:chOff x="2357868" y="2993631"/>
              <a:chExt cx="326138" cy="153888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feld 66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8</a:t>
                </a:r>
              </a:p>
            </p:txBody>
          </p:sp>
        </p:grpSp>
        <p:grpSp>
          <p:nvGrpSpPr>
            <p:cNvPr id="68" name="Gruppieren 67"/>
            <p:cNvGrpSpPr/>
            <p:nvPr/>
          </p:nvGrpSpPr>
          <p:grpSpPr>
            <a:xfrm>
              <a:off x="3363867" y="4254423"/>
              <a:ext cx="326138" cy="153888"/>
              <a:chOff x="2357868" y="2993631"/>
              <a:chExt cx="326138" cy="153888"/>
            </a:xfrm>
          </p:grpSpPr>
          <p:sp>
            <p:nvSpPr>
              <p:cNvPr id="69" name="Ellipse 68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feld 69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7</a:t>
                </a:r>
              </a:p>
            </p:txBody>
          </p:sp>
        </p:grpSp>
        <p:grpSp>
          <p:nvGrpSpPr>
            <p:cNvPr id="71" name="Gruppieren 70"/>
            <p:cNvGrpSpPr/>
            <p:nvPr/>
          </p:nvGrpSpPr>
          <p:grpSpPr>
            <a:xfrm>
              <a:off x="3607550" y="4166360"/>
              <a:ext cx="326138" cy="153888"/>
              <a:chOff x="2357868" y="2993631"/>
              <a:chExt cx="326138" cy="153888"/>
            </a:xfrm>
          </p:grpSpPr>
          <p:sp>
            <p:nvSpPr>
              <p:cNvPr id="72" name="Ellipse 71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feld 72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6</a:t>
                </a:r>
              </a:p>
            </p:txBody>
          </p:sp>
        </p:grpSp>
        <p:grpSp>
          <p:nvGrpSpPr>
            <p:cNvPr id="74" name="Gruppieren 73"/>
            <p:cNvGrpSpPr/>
            <p:nvPr/>
          </p:nvGrpSpPr>
          <p:grpSpPr>
            <a:xfrm>
              <a:off x="3190037" y="3870847"/>
              <a:ext cx="326138" cy="153888"/>
              <a:chOff x="2357868" y="2993631"/>
              <a:chExt cx="326138" cy="153888"/>
            </a:xfrm>
          </p:grpSpPr>
          <p:sp>
            <p:nvSpPr>
              <p:cNvPr id="75" name="Ellipse 74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extfeld 75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5</a:t>
                </a:r>
              </a:p>
            </p:txBody>
          </p:sp>
        </p:grpSp>
        <p:grpSp>
          <p:nvGrpSpPr>
            <p:cNvPr id="77" name="Gruppieren 76"/>
            <p:cNvGrpSpPr/>
            <p:nvPr/>
          </p:nvGrpSpPr>
          <p:grpSpPr>
            <a:xfrm>
              <a:off x="3127017" y="3807977"/>
              <a:ext cx="326138" cy="153888"/>
              <a:chOff x="2357868" y="2993631"/>
              <a:chExt cx="326138" cy="153888"/>
            </a:xfrm>
          </p:grpSpPr>
          <p:sp>
            <p:nvSpPr>
              <p:cNvPr id="78" name="Ellipse 77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feld 78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4</a:t>
                </a:r>
              </a:p>
            </p:txBody>
          </p:sp>
        </p:grpSp>
        <p:grpSp>
          <p:nvGrpSpPr>
            <p:cNvPr id="80" name="Gruppieren 79"/>
            <p:cNvGrpSpPr/>
            <p:nvPr/>
          </p:nvGrpSpPr>
          <p:grpSpPr>
            <a:xfrm>
              <a:off x="2931345" y="3947728"/>
              <a:ext cx="326138" cy="153888"/>
              <a:chOff x="2357868" y="2993631"/>
              <a:chExt cx="326138" cy="153888"/>
            </a:xfrm>
          </p:grpSpPr>
          <p:sp>
            <p:nvSpPr>
              <p:cNvPr id="81" name="Ellipse 80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extfeld 81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3</a:t>
                </a:r>
              </a:p>
            </p:txBody>
          </p:sp>
        </p:grpSp>
        <p:grpSp>
          <p:nvGrpSpPr>
            <p:cNvPr id="83" name="Gruppieren 82"/>
            <p:cNvGrpSpPr/>
            <p:nvPr/>
          </p:nvGrpSpPr>
          <p:grpSpPr>
            <a:xfrm>
              <a:off x="3757603" y="3989753"/>
              <a:ext cx="326138" cy="153888"/>
              <a:chOff x="2357868" y="2993631"/>
              <a:chExt cx="326138" cy="153888"/>
            </a:xfrm>
          </p:grpSpPr>
          <p:sp>
            <p:nvSpPr>
              <p:cNvPr id="84" name="Ellipse 83"/>
              <p:cNvSpPr/>
              <p:nvPr/>
            </p:nvSpPr>
            <p:spPr>
              <a:xfrm>
                <a:off x="2420888" y="3036483"/>
                <a:ext cx="80391" cy="62624"/>
              </a:xfrm>
              <a:prstGeom prst="ellipse">
                <a:avLst/>
              </a:prstGeom>
              <a:solidFill>
                <a:srgbClr val="00B05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extfeld 84"/>
              <p:cNvSpPr txBox="1"/>
              <p:nvPr/>
            </p:nvSpPr>
            <p:spPr>
              <a:xfrm>
                <a:off x="2357868" y="2993631"/>
                <a:ext cx="326138" cy="153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" dirty="0" smtClean="0"/>
                  <a:t>2</a:t>
                </a:r>
              </a:p>
            </p:txBody>
          </p:sp>
        </p:grpSp>
        <p:sp>
          <p:nvSpPr>
            <p:cNvPr id="61" name="Ellipse 60"/>
            <p:cNvSpPr/>
            <p:nvPr/>
          </p:nvSpPr>
          <p:spPr>
            <a:xfrm>
              <a:off x="211500" y="6586008"/>
              <a:ext cx="88996" cy="74224"/>
            </a:xfrm>
            <a:prstGeom prst="ellipse">
              <a:avLst/>
            </a:prstGeom>
            <a:solidFill>
              <a:srgbClr val="4F81B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290234" y="6515398"/>
              <a:ext cx="103265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LB" sz="800" dirty="0"/>
                <a:t>ضمن اتحاد بلديات الفيحاء</a:t>
              </a:r>
              <a:endParaRPr lang="en-US" sz="800" dirty="0"/>
            </a:p>
          </p:txBody>
        </p:sp>
        <p:sp>
          <p:nvSpPr>
            <p:cNvPr id="92" name="Ellipse 91"/>
            <p:cNvSpPr/>
            <p:nvPr/>
          </p:nvSpPr>
          <p:spPr>
            <a:xfrm>
              <a:off x="2257179" y="6586008"/>
              <a:ext cx="90000" cy="75600"/>
            </a:xfrm>
            <a:prstGeom prst="ellipse">
              <a:avLst/>
            </a:prstGeom>
            <a:solidFill>
              <a:srgbClr val="E46C0A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2368636" y="6515439"/>
              <a:ext cx="15167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LB" sz="800" dirty="0"/>
                <a:t>ضمن اتحاد بلديات منطقة الجومة - عكار</a:t>
              </a:r>
              <a:endParaRPr lang="en-US" sz="800" dirty="0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887831" y="6576401"/>
              <a:ext cx="90000" cy="75600"/>
            </a:xfrm>
            <a:prstGeom prst="ellipse">
              <a:avLst/>
            </a:prstGeom>
            <a:solidFill>
              <a:srgbClr val="00B050">
                <a:alpha val="4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5007974" y="6506479"/>
              <a:ext cx="10358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LB" sz="800" dirty="0"/>
                <a:t>ضمن اتحاد بلديّات الضنية</a:t>
              </a:r>
              <a:endParaRPr lang="en-US" sz="800" dirty="0"/>
            </a:p>
          </p:txBody>
        </p:sp>
      </p:grpSp>
      <p:graphicFrame>
        <p:nvGraphicFramePr>
          <p:cNvPr id="91" name="Tabel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579986"/>
              </p:ext>
            </p:extLst>
          </p:nvPr>
        </p:nvGraphicFramePr>
        <p:xfrm>
          <a:off x="304018" y="8944252"/>
          <a:ext cx="6172203" cy="199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2302"/>
                <a:gridCol w="653997"/>
                <a:gridCol w="692272"/>
                <a:gridCol w="692272"/>
                <a:gridCol w="692272"/>
                <a:gridCol w="692272"/>
                <a:gridCol w="692272"/>
                <a:gridCol w="692272"/>
                <a:gridCol w="692272"/>
              </a:tblGrid>
              <a:tr h="9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Total in NL(t/</a:t>
                      </a:r>
                      <a:r>
                        <a:rPr lang="en-US" sz="600" u="none" strike="noStrike" dirty="0" err="1">
                          <a:effectLst/>
                        </a:rPr>
                        <a:t>jahr</a:t>
                      </a:r>
                      <a:r>
                        <a:rPr lang="en-US" sz="600" u="none" strike="noStrike" dirty="0">
                          <a:effectLst/>
                        </a:rPr>
                        <a:t>)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255500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259716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264001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268357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272785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277286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281861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</a:tr>
              <a:tr h="9987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Total in NL(t/tag)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700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94" marR="4994" marT="4994" marB="0" anchor="b"/>
                </a:tc>
              </a:tr>
            </a:tbl>
          </a:graphicData>
        </a:graphic>
      </p:graphicFrame>
      <p:graphicFrame>
        <p:nvGraphicFramePr>
          <p:cNvPr id="1024" name="Tabelle 10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277504"/>
              </p:ext>
            </p:extLst>
          </p:nvPr>
        </p:nvGraphicFramePr>
        <p:xfrm>
          <a:off x="1636800" y="8676456"/>
          <a:ext cx="4805562" cy="254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441"/>
                <a:gridCol w="692441"/>
                <a:gridCol w="692441"/>
                <a:gridCol w="692441"/>
                <a:gridCol w="692441"/>
                <a:gridCol w="692441"/>
                <a:gridCol w="650916"/>
              </a:tblGrid>
              <a:tr h="12717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err="1">
                          <a:effectLst/>
                        </a:rPr>
                        <a:t>Muellerzeugung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174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2010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2014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2016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9" marR="6359" marT="6359" marB="0" anchor="b"/>
                </a:tc>
              </a:tr>
            </a:tbl>
          </a:graphicData>
        </a:graphic>
      </p:graphicFrame>
      <p:pic>
        <p:nvPicPr>
          <p:cNvPr id="103" name="Grafik 102" descr="Basmal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547" y="0"/>
            <a:ext cx="1188000" cy="205145"/>
          </a:xfrm>
          <a:prstGeom prst="rect">
            <a:avLst/>
          </a:prstGeom>
        </p:spPr>
      </p:pic>
      <p:pic>
        <p:nvPicPr>
          <p:cNvPr id="104" name="Picture 2" descr="AECENAR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1" y="226585"/>
            <a:ext cx="3564000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Bild 4" descr="http://aecenar.com/images/IEP_Logo_mitName.jpg">
            <a:extLst>
              <a:ext uri="{FF2B5EF4-FFF2-40B4-BE49-F238E27FC236}">
                <a16:creationId xmlns="" xmlns:a16="http://schemas.microsoft.com/office/drawing/2014/main" id="{32E80E69-6199-4103-A7D0-DDF75C44EA9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1258" y="80184"/>
            <a:ext cx="1131429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5" name="Tabel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37277"/>
              </p:ext>
            </p:extLst>
          </p:nvPr>
        </p:nvGraphicFramePr>
        <p:xfrm>
          <a:off x="5174" y="6106951"/>
          <a:ext cx="6744953" cy="2563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110"/>
                <a:gridCol w="712657"/>
                <a:gridCol w="529676"/>
                <a:gridCol w="110750"/>
                <a:gridCol w="149273"/>
                <a:gridCol w="804146"/>
                <a:gridCol w="486339"/>
                <a:gridCol w="234489"/>
                <a:gridCol w="747822"/>
                <a:gridCol w="429761"/>
                <a:gridCol w="545327"/>
                <a:gridCol w="140845"/>
                <a:gridCol w="149273"/>
                <a:gridCol w="804146"/>
                <a:gridCol w="486339"/>
              </a:tblGrid>
              <a:tr h="97788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 err="1">
                          <a:effectLst/>
                        </a:rPr>
                        <a:t>Distrikte</a:t>
                      </a:r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 err="1">
                          <a:effectLst/>
                        </a:rPr>
                        <a:t>Buednisse</a:t>
                      </a:r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Gemeinden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Nr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Name vom Buergermeister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Bevoelkerung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Distrikte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Buednisse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Gemeinden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Nr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Name vom Buergermeister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Bevoelkerung</a:t>
                      </a:r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</a:tr>
              <a:tr h="97788"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</a:tr>
              <a:tr h="132029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Tripoli</a:t>
                      </a:r>
                      <a:endParaRPr lang="en-US" sz="52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اتحاد بلديات الفيحاء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قلمون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السيد طلال دنكر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13000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 err="1">
                          <a:effectLst/>
                        </a:rPr>
                        <a:t>Miniyeh-Danniyeh</a:t>
                      </a:r>
                      <a:r>
                        <a:rPr lang="en-US" sz="520" u="none" strike="noStrike" dirty="0">
                          <a:effectLst/>
                        </a:rPr>
                        <a:t/>
                      </a:r>
                      <a:br>
                        <a:rPr lang="en-US" sz="520" u="none" strike="noStrike" dirty="0">
                          <a:effectLst/>
                        </a:rPr>
                      </a:b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اتحاد بلديّات الضنية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قرصيتا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مينا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2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السيد عبد القادر علم الدين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53201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كفر ببنين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2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طرابلس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3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المهندس أحمد قمر الدين(رئيس الاتحاد)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850000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كفر حبو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3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4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خالد الجزار سيف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كفر شلان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4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Total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600000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مراح السريج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5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 err="1">
                          <a:effectLst/>
                        </a:rPr>
                        <a:t>Akkar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اتحاد بلديات منطقة الجومة - عكار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ممنع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جوزف يوسف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نمرين - بكورا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6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أحمد حمود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4000و 1200في الشتاء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إيلات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2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عمار محمود محمد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بقاع صفرين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7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منير كنج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بينو - قبولا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3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فايز الشاعر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بقرصونة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8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6000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بيت ملات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4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بيت الفقس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9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>
                          <a:effectLst/>
                        </a:rPr>
                        <a:t>عبد الخالق اسماعيل(نائب الرئيس)</a:t>
                      </a:r>
                      <a:endParaRPr lang="ar-LB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4000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بزبينا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5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3940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بخعون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تكريت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6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بطرماز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11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تاشع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7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900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حرف السياد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12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500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جبرايل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8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دير نبوح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13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دورة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9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سفيرة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14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غازي عواد(رئيس الاتحاد)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1300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رحبة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السيد فادي بربر(رئيس الاتحاد)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سير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15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ضهر ليسينه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11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طاران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16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أسامة طراد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4500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عكار العتيقه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12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عيمر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17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عين يعقوب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13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عين التينه (المنيه-الضنيّه)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18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2500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عيتات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14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عاصون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19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2677"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Total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165500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520" u="none" strike="noStrike" dirty="0">
                          <a:effectLst/>
                        </a:rPr>
                        <a:t>عزقي</a:t>
                      </a:r>
                      <a:endParaRPr lang="ar-LB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>
                          <a:effectLst/>
                        </a:rPr>
                        <a:t>20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>
                          <a:effectLst/>
                        </a:rPr>
                        <a:t> </a:t>
                      </a:r>
                      <a:endParaRPr lang="en-US" sz="52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7788"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2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Total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20" u="none" strike="noStrike" dirty="0">
                          <a:effectLst/>
                        </a:rPr>
                        <a:t> 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20" u="none" strike="noStrike" dirty="0">
                          <a:effectLst/>
                        </a:rPr>
                        <a:t>92000</a:t>
                      </a:r>
                      <a:endParaRPr lang="en-US" sz="52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07" marR="3307" marT="330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4363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Bildschirmpräsentation (4:3)</PresentationFormat>
  <Paragraphs>345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10RS4</dc:creator>
  <cp:lastModifiedBy>10RS4</cp:lastModifiedBy>
  <cp:revision>39</cp:revision>
  <dcterms:created xsi:type="dcterms:W3CDTF">2019-05-03T05:07:11Z</dcterms:created>
  <dcterms:modified xsi:type="dcterms:W3CDTF">2019-05-15T12:19:12Z</dcterms:modified>
</cp:coreProperties>
</file>