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B197"/>
    <a:srgbClr val="AED361"/>
    <a:srgbClr val="509677"/>
    <a:srgbClr val="4C9134"/>
    <a:srgbClr val="5AA47D"/>
    <a:srgbClr val="FFFFFF"/>
    <a:srgbClr val="FBD3BB"/>
    <a:srgbClr val="FDF2D6"/>
    <a:srgbClr val="B8DA84"/>
    <a:srgbClr val="E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90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F93F-6BC9-42D6-A6A4-C839501FADE7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A21-9BB4-4930-A615-2090B26B7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6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F93F-6BC9-42D6-A6A4-C839501FADE7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A21-9BB4-4930-A615-2090B26B7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88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F93F-6BC9-42D6-A6A4-C839501FADE7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A21-9BB4-4930-A615-2090B26B7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7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F93F-6BC9-42D6-A6A4-C839501FADE7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A21-9BB4-4930-A615-2090B26B7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F93F-6BC9-42D6-A6A4-C839501FADE7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A21-9BB4-4930-A615-2090B26B7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6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F93F-6BC9-42D6-A6A4-C839501FADE7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A21-9BB4-4930-A615-2090B26B7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9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F93F-6BC9-42D6-A6A4-C839501FADE7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A21-9BB4-4930-A615-2090B26B7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3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F93F-6BC9-42D6-A6A4-C839501FADE7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A21-9BB4-4930-A615-2090B26B7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85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F93F-6BC9-42D6-A6A4-C839501FADE7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A21-9BB4-4930-A615-2090B26B7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74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F93F-6BC9-42D6-A6A4-C839501FADE7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A21-9BB4-4930-A615-2090B26B7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F93F-6BC9-42D6-A6A4-C839501FADE7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CA21-9BB4-4930-A615-2090B26B7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61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5F93F-6BC9-42D6-A6A4-C839501FADE7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3CA21-9BB4-4930-A615-2090B26B7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4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jp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jp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jpe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826" y="2195187"/>
            <a:ext cx="2792195" cy="27921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60"/>
          <a:stretch/>
        </p:blipFill>
        <p:spPr>
          <a:xfrm>
            <a:off x="115024" y="4687326"/>
            <a:ext cx="2182091" cy="2110953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827512" y="5916844"/>
            <a:ext cx="5437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endParaRPr lang="en-US" sz="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2544184" y="4636169"/>
            <a:ext cx="2182091" cy="2221831"/>
            <a:chOff x="2166556" y="4636168"/>
            <a:chExt cx="2182091" cy="2221831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068"/>
            <a:stretch/>
          </p:blipFill>
          <p:spPr>
            <a:xfrm>
              <a:off x="2166556" y="5899355"/>
              <a:ext cx="2182091" cy="958644"/>
            </a:xfrm>
            <a:prstGeom prst="rect">
              <a:avLst/>
            </a:prstGeom>
          </p:spPr>
        </p:pic>
        <p:grpSp>
          <p:nvGrpSpPr>
            <p:cNvPr id="44" name="Group 43"/>
            <p:cNvGrpSpPr/>
            <p:nvPr/>
          </p:nvGrpSpPr>
          <p:grpSpPr>
            <a:xfrm>
              <a:off x="2830622" y="4636168"/>
              <a:ext cx="990881" cy="1503081"/>
              <a:chOff x="2830622" y="4636168"/>
              <a:chExt cx="990881" cy="1503081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711189" flipV="1">
                <a:off x="2830622" y="5319422"/>
                <a:ext cx="247892" cy="247892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799124" flipV="1">
                <a:off x="3363788" y="5581162"/>
                <a:ext cx="309362" cy="309362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10103" y="5625747"/>
                <a:ext cx="234111" cy="234111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233454" y="5365259"/>
                <a:ext cx="213729" cy="213729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V="1">
                <a:off x="3035120" y="5143933"/>
                <a:ext cx="184079" cy="184079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53345" y="5089316"/>
                <a:ext cx="368158" cy="36815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02138" y="4909337"/>
                <a:ext cx="249575" cy="249575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31933">
                <a:off x="2873045" y="4868148"/>
                <a:ext cx="195830" cy="195830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60020" flipV="1">
                <a:off x="3521981" y="4772602"/>
                <a:ext cx="273471" cy="273471"/>
              </a:xfrm>
              <a:prstGeom prst="rect">
                <a:avLst/>
              </a:prstGeom>
            </p:spPr>
          </p:pic>
          <p:sp>
            <p:nvSpPr>
              <p:cNvPr id="33" name="TextBox 32"/>
              <p:cNvSpPr txBox="1"/>
              <p:nvPr/>
            </p:nvSpPr>
            <p:spPr>
              <a:xfrm>
                <a:off x="2912702" y="5923805"/>
                <a:ext cx="44595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Other</a:t>
                </a:r>
                <a:endParaRPr lang="en-US" sz="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060046">
                <a:off x="3098302" y="4636168"/>
                <a:ext cx="291825" cy="291825"/>
              </a:xfrm>
              <a:prstGeom prst="rect">
                <a:avLst/>
              </a:prstGeom>
            </p:spPr>
          </p:pic>
        </p:grpSp>
      </p:grpSp>
      <p:pic>
        <p:nvPicPr>
          <p:cNvPr id="39" name="Picture 3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54" y="695311"/>
            <a:ext cx="5547263" cy="18490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0" name="TextBox 39"/>
          <p:cNvSpPr txBox="1"/>
          <p:nvPr/>
        </p:nvSpPr>
        <p:spPr>
          <a:xfrm>
            <a:off x="4422181" y="702116"/>
            <a:ext cx="6767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9B197"/>
                </a:solidFill>
                <a:latin typeface="Bradley Hand ITC" panose="03070402050302030203" pitchFamily="66" charset="0"/>
              </a:rPr>
              <a:t>Organic</a:t>
            </a:r>
            <a:endParaRPr lang="en-US" sz="1100" b="1" dirty="0">
              <a:solidFill>
                <a:srgbClr val="F9B197"/>
              </a:solidFill>
              <a:latin typeface="Bradley Hand ITC" panose="03070402050302030203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3425" y="726421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9B197"/>
                </a:solidFill>
                <a:latin typeface="Bradley Hand ITC" panose="03070402050302030203" pitchFamily="66" charset="0"/>
              </a:rPr>
              <a:t>Other</a:t>
            </a:r>
            <a:endParaRPr lang="en-US" sz="1100" b="1" dirty="0">
              <a:solidFill>
                <a:srgbClr val="F9B197"/>
              </a:solidFill>
              <a:latin typeface="Bradley Hand ITC" panose="03070402050302030203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62143" y="624700"/>
            <a:ext cx="1542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9B197"/>
                </a:solidFill>
                <a:latin typeface="Bradley Hand ITC" panose="03070402050302030203" pitchFamily="66" charset="0"/>
              </a:rPr>
              <a:t>Save The planet</a:t>
            </a:r>
            <a:endParaRPr lang="en-US" sz="1600" b="1" dirty="0">
              <a:solidFill>
                <a:srgbClr val="F9B197"/>
              </a:solidFill>
              <a:latin typeface="Bradley Hand ITC" panose="03070402050302030203" pitchFamily="66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8384918" y="4652376"/>
            <a:ext cx="1786409" cy="1548952"/>
            <a:chOff x="2166556" y="4636168"/>
            <a:chExt cx="2182091" cy="2221831"/>
          </a:xfrm>
        </p:grpSpPr>
        <p:pic>
          <p:nvPicPr>
            <p:cNvPr id="57" name="Picture 56"/>
            <p:cNvPicPr>
              <a:picLocks noChangeAspect="1"/>
            </p:cNvPicPr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068"/>
            <a:stretch/>
          </p:blipFill>
          <p:spPr>
            <a:xfrm>
              <a:off x="2166556" y="5899355"/>
              <a:ext cx="2182091" cy="958644"/>
            </a:xfrm>
            <a:prstGeom prst="rect">
              <a:avLst/>
            </a:prstGeom>
          </p:spPr>
        </p:pic>
        <p:grpSp>
          <p:nvGrpSpPr>
            <p:cNvPr id="58" name="Group 57"/>
            <p:cNvGrpSpPr/>
            <p:nvPr/>
          </p:nvGrpSpPr>
          <p:grpSpPr>
            <a:xfrm>
              <a:off x="2830622" y="4636168"/>
              <a:ext cx="990881" cy="1447191"/>
              <a:chOff x="2830622" y="4636168"/>
              <a:chExt cx="990881" cy="1447191"/>
            </a:xfrm>
          </p:grpSpPr>
          <p:pic>
            <p:nvPicPr>
              <p:cNvPr id="59" name="Picture 58"/>
              <p:cNvPicPr>
                <a:picLocks noChangeAspect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711189" flipV="1">
                <a:off x="2830622" y="5319422"/>
                <a:ext cx="247892" cy="247892"/>
              </a:xfrm>
              <a:prstGeom prst="rect">
                <a:avLst/>
              </a:prstGeom>
            </p:spPr>
          </p:pic>
          <p:pic>
            <p:nvPicPr>
              <p:cNvPr id="60" name="Picture 59"/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799124" flipV="1">
                <a:off x="3363788" y="5581162"/>
                <a:ext cx="309362" cy="309362"/>
              </a:xfrm>
              <a:prstGeom prst="rect">
                <a:avLst/>
              </a:prstGeom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10103" y="5625747"/>
                <a:ext cx="234111" cy="234111"/>
              </a:xfrm>
              <a:prstGeom prst="rect">
                <a:avLst/>
              </a:prstGeom>
            </p:spPr>
          </p:pic>
          <p:pic>
            <p:nvPicPr>
              <p:cNvPr id="62" name="Picture 61"/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233454" y="5365259"/>
                <a:ext cx="213729" cy="213729"/>
              </a:xfrm>
              <a:prstGeom prst="rect">
                <a:avLst/>
              </a:prstGeom>
            </p:spPr>
          </p:pic>
          <p:pic>
            <p:nvPicPr>
              <p:cNvPr id="63" name="Picture 62"/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V="1">
                <a:off x="3035120" y="5143933"/>
                <a:ext cx="184079" cy="184079"/>
              </a:xfrm>
              <a:prstGeom prst="rect">
                <a:avLst/>
              </a:prstGeom>
            </p:spPr>
          </p:pic>
          <p:pic>
            <p:nvPicPr>
              <p:cNvPr id="64" name="Picture 63"/>
              <p:cNvPicPr>
                <a:picLocks noChangeAspect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53345" y="5089316"/>
                <a:ext cx="368158" cy="368158"/>
              </a:xfrm>
              <a:prstGeom prst="rect">
                <a:avLst/>
              </a:prstGeom>
            </p:spPr>
          </p:pic>
          <p:pic>
            <p:nvPicPr>
              <p:cNvPr id="65" name="Picture 64"/>
              <p:cNvPicPr>
                <a:picLocks noChangeAspect="1"/>
              </p:cNvPicPr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02138" y="4909337"/>
                <a:ext cx="249575" cy="249575"/>
              </a:xfrm>
              <a:prstGeom prst="rect">
                <a:avLst/>
              </a:prstGeom>
            </p:spPr>
          </p:pic>
          <p:pic>
            <p:nvPicPr>
              <p:cNvPr id="66" name="Picture 65"/>
              <p:cNvPicPr>
                <a:picLocks noChangeAspect="1"/>
              </p:cNvPicPr>
              <p:nvPr/>
            </p:nvPicPr>
            <p:blipFill>
              <a:blip r:embed="rId2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31933">
                <a:off x="2873045" y="4868148"/>
                <a:ext cx="195830" cy="195830"/>
              </a:xfrm>
              <a:prstGeom prst="rect">
                <a:avLst/>
              </a:prstGeom>
            </p:spPr>
          </p:pic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60020" flipV="1">
                <a:off x="3521981" y="4772602"/>
                <a:ext cx="273471" cy="273471"/>
              </a:xfrm>
              <a:prstGeom prst="rect">
                <a:avLst/>
              </a:prstGeom>
            </p:spPr>
          </p:pic>
          <p:sp>
            <p:nvSpPr>
              <p:cNvPr id="68" name="TextBox 67"/>
              <p:cNvSpPr txBox="1"/>
              <p:nvPr/>
            </p:nvSpPr>
            <p:spPr>
              <a:xfrm>
                <a:off x="2861018" y="5867915"/>
                <a:ext cx="44595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Other</a:t>
                </a:r>
                <a:endParaRPr lang="en-US" sz="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69" name="Picture 68"/>
              <p:cNvPicPr>
                <a:picLocks noChangeAspect="1"/>
              </p:cNvPicPr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060046">
                <a:off x="3098302" y="4636168"/>
                <a:ext cx="291825" cy="291825"/>
              </a:xfrm>
              <a:prstGeom prst="rect">
                <a:avLst/>
              </a:prstGeom>
            </p:spPr>
          </p:pic>
        </p:grpSp>
      </p:grpSp>
      <p:pic>
        <p:nvPicPr>
          <p:cNvPr id="84" name="Picture 83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5904" y="3913464"/>
            <a:ext cx="2299349" cy="1619313"/>
          </a:xfrm>
          <a:prstGeom prst="rect">
            <a:avLst/>
          </a:prstGeom>
        </p:spPr>
      </p:pic>
      <p:grpSp>
        <p:nvGrpSpPr>
          <p:cNvPr id="87" name="Group 86"/>
          <p:cNvGrpSpPr/>
          <p:nvPr/>
        </p:nvGrpSpPr>
        <p:grpSpPr>
          <a:xfrm>
            <a:off x="9558717" y="3824443"/>
            <a:ext cx="2354987" cy="1596927"/>
            <a:chOff x="9505968" y="3471160"/>
            <a:chExt cx="2354987" cy="1596927"/>
          </a:xfrm>
        </p:grpSpPr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9505968" y="3471160"/>
              <a:ext cx="2354987" cy="1596927"/>
            </a:xfrm>
            <a:prstGeom prst="rect">
              <a:avLst/>
            </a:prstGeom>
          </p:spPr>
        </p:pic>
        <p:sp>
          <p:nvSpPr>
            <p:cNvPr id="86" name="Rectangle 85"/>
            <p:cNvSpPr/>
            <p:nvPr/>
          </p:nvSpPr>
          <p:spPr>
            <a:xfrm rot="18332490">
              <a:off x="9751552" y="4031661"/>
              <a:ext cx="389968" cy="80429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1" name="Straight Arrow Connector 3"/>
          <p:cNvCxnSpPr/>
          <p:nvPr/>
        </p:nvCxnSpPr>
        <p:spPr>
          <a:xfrm rot="5400000" flipH="1" flipV="1">
            <a:off x="10066869" y="5558980"/>
            <a:ext cx="524801" cy="408358"/>
          </a:xfrm>
          <a:prstGeom prst="curvedConnector3">
            <a:avLst>
              <a:gd name="adj1" fmla="val 50000"/>
            </a:avLst>
          </a:prstGeom>
          <a:ln w="57150">
            <a:solidFill>
              <a:srgbClr val="F9B197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918919" y="5592332"/>
            <a:ext cx="997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4C9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Incineration</a:t>
            </a:r>
            <a:endParaRPr lang="en-US" sz="1200" b="1" dirty="0">
              <a:solidFill>
                <a:srgbClr val="4C913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0824143" y="5469957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4C9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Recycling</a:t>
            </a:r>
            <a:endParaRPr lang="en-US" sz="1200" b="1" dirty="0">
              <a:solidFill>
                <a:srgbClr val="4C913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848588" y="5606526"/>
            <a:ext cx="1041900" cy="240389"/>
          </a:xfrm>
          <a:prstGeom prst="rect">
            <a:avLst/>
          </a:prstGeom>
          <a:noFill/>
          <a:ln w="9525" cap="flat" cmpd="sng" algn="ctr">
            <a:solidFill>
              <a:srgbClr val="F9B19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10824143" y="5452253"/>
            <a:ext cx="827471" cy="290549"/>
          </a:xfrm>
          <a:prstGeom prst="rect">
            <a:avLst/>
          </a:prstGeom>
          <a:noFill/>
          <a:ln w="9525" cap="flat" cmpd="sng" algn="ctr">
            <a:solidFill>
              <a:srgbClr val="F9B19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912459" y="5923929"/>
            <a:ext cx="969723" cy="249045"/>
          </a:xfrm>
          <a:prstGeom prst="rect">
            <a:avLst/>
          </a:prstGeom>
          <a:noFill/>
          <a:ln w="9525" cap="flat" cmpd="sng" algn="ctr">
            <a:solidFill>
              <a:srgbClr val="F9B19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ar-LB" sz="1200" b="1" dirty="0" smtClean="0">
                <a:solidFill>
                  <a:srgbClr val="4C9134"/>
                </a:solidFill>
              </a:rPr>
              <a:t>الحرق</a:t>
            </a:r>
            <a:endParaRPr lang="en-US" sz="1200" b="1" dirty="0">
              <a:solidFill>
                <a:srgbClr val="4C9134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0746315" y="5828701"/>
            <a:ext cx="969723" cy="249045"/>
          </a:xfrm>
          <a:prstGeom prst="rect">
            <a:avLst/>
          </a:prstGeom>
          <a:noFill/>
          <a:ln w="9525" cap="flat" cmpd="sng" algn="ctr">
            <a:solidFill>
              <a:srgbClr val="F9B19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ar-LB" sz="1200" b="1" dirty="0" smtClean="0">
                <a:solidFill>
                  <a:srgbClr val="4C9134"/>
                </a:solidFill>
              </a:rPr>
              <a:t>اعادة التدوير</a:t>
            </a:r>
            <a:endParaRPr lang="en-US" sz="1200" b="1" dirty="0">
              <a:solidFill>
                <a:srgbClr val="4C9134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12543" y="3164356"/>
            <a:ext cx="11368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LB" sz="1400" dirty="0" smtClean="0">
                <a:solidFill>
                  <a:srgbClr val="F9B197"/>
                </a:solidFill>
              </a:rPr>
              <a:t>النفايات العضوية</a:t>
            </a:r>
            <a:endParaRPr lang="en-US" sz="1400" dirty="0">
              <a:solidFill>
                <a:srgbClr val="F9B19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45055" y="6077746"/>
            <a:ext cx="1175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b="1" dirty="0" smtClean="0">
                <a:solidFill>
                  <a:srgbClr val="70AD47">
                    <a:lumMod val="60000"/>
                    <a:lumOff val="40000"/>
                  </a:srgbClr>
                </a:solidFill>
                <a:latin typeface="Bradley Hand ITC" panose="03070402050302030203" pitchFamily="66" charset="0"/>
              </a:rPr>
              <a:t>Other’s </a:t>
            </a:r>
            <a:r>
              <a:rPr lang="en-US" sz="1400" b="1" dirty="0">
                <a:solidFill>
                  <a:srgbClr val="70AD47">
                    <a:lumMod val="60000"/>
                    <a:lumOff val="40000"/>
                  </a:srgbClr>
                </a:solidFill>
                <a:latin typeface="Bradley Hand ITC" panose="03070402050302030203" pitchFamily="66" charset="0"/>
              </a:rPr>
              <a:t>waste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537654" y="6224789"/>
            <a:ext cx="12827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LB" sz="1400" dirty="0" smtClean="0">
                <a:solidFill>
                  <a:srgbClr val="F9B197"/>
                </a:solidFill>
              </a:rPr>
              <a:t>باقي انواع النفايات </a:t>
            </a:r>
            <a:endParaRPr lang="en-US" sz="1400" dirty="0">
              <a:solidFill>
                <a:srgbClr val="F9B197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3217834" y="5790642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فضلات الطعام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الفاكهة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اللحوم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العظام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الخضار</a:t>
            </a:r>
            <a:endParaRPr lang="en-US" sz="1200" b="1" dirty="0">
              <a:solidFill>
                <a:srgbClr val="509677"/>
              </a:solidFill>
              <a:latin typeface="Bradley Hand ITC" panose="03070402050302030203" pitchFamily="66" charset="0"/>
            </a:endParaRPr>
          </a:p>
        </p:txBody>
      </p:sp>
      <p:cxnSp>
        <p:nvCxnSpPr>
          <p:cNvPr id="83" name="Straight Arrow Connector 3"/>
          <p:cNvCxnSpPr>
            <a:endCxn id="21" idx="3"/>
          </p:cNvCxnSpPr>
          <p:nvPr/>
        </p:nvCxnSpPr>
        <p:spPr>
          <a:xfrm>
            <a:off x="1736427" y="5211495"/>
            <a:ext cx="560688" cy="531308"/>
          </a:xfrm>
          <a:prstGeom prst="curvedConnector3">
            <a:avLst>
              <a:gd name="adj1" fmla="val 140771"/>
            </a:avLst>
          </a:prstGeom>
          <a:ln w="57150">
            <a:solidFill>
              <a:srgbClr val="F9B197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349483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المحارم المتسخة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المحارم المعطرة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محارم الحمام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الحفاضات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الادوية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الفوط الصحية</a:t>
            </a:r>
            <a:endParaRPr lang="en-US" sz="1200" b="1" dirty="0">
              <a:solidFill>
                <a:srgbClr val="509677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5045" y="459041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بلاستيك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زجاج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ورق،دفاتر وكتب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كرتون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غلاف التشيبس او الشوكولا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معلبات الطعام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تنك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النفابات الالكترونية :</a:t>
            </a:r>
            <a:r>
              <a:rPr lang="en-US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CD,USB..</a:t>
            </a:r>
            <a:endParaRPr lang="ar-LB" sz="1200" b="1" dirty="0">
              <a:solidFill>
                <a:srgbClr val="509677"/>
              </a:solidFill>
              <a:latin typeface="Bradley Hand ITC" panose="03070402050302030203" pitchFamily="66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الالعاب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الومنيوم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علب الادوية الفارغة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1200" b="1" dirty="0">
                <a:solidFill>
                  <a:srgbClr val="509677"/>
                </a:solidFill>
                <a:latin typeface="Bradley Hand ITC" panose="03070402050302030203" pitchFamily="66" charset="0"/>
              </a:rPr>
              <a:t>البطاريات </a:t>
            </a:r>
            <a:endParaRPr lang="en-US" sz="1200" b="1" dirty="0">
              <a:solidFill>
                <a:srgbClr val="509677"/>
              </a:solidFill>
              <a:latin typeface="Bradley Hand ITC" panose="03070402050302030203" pitchFamily="66" charset="0"/>
            </a:endParaRPr>
          </a:p>
        </p:txBody>
      </p:sp>
      <p:cxnSp>
        <p:nvCxnSpPr>
          <p:cNvPr id="88" name="Straight Arrow Connector 3"/>
          <p:cNvCxnSpPr/>
          <p:nvPr/>
        </p:nvCxnSpPr>
        <p:spPr>
          <a:xfrm flipV="1">
            <a:off x="3736286" y="3580642"/>
            <a:ext cx="1124231" cy="1038284"/>
          </a:xfrm>
          <a:prstGeom prst="curvedConnector3">
            <a:avLst>
              <a:gd name="adj1" fmla="val 50000"/>
            </a:avLst>
          </a:prstGeom>
          <a:ln w="57150">
            <a:solidFill>
              <a:srgbClr val="F9B197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241451" y="6627168"/>
            <a:ext cx="19928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ELKURDI </a:t>
            </a:r>
            <a:r>
              <a:rPr lang="en-US" sz="9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Hiyam @NLAP Sept 2022 </a:t>
            </a:r>
            <a:endParaRPr lang="en-US" sz="9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9" name="image1.png" descr="D:\NLAP\Logo\NLAP-Logo.png"/>
          <p:cNvPicPr/>
          <p:nvPr/>
        </p:nvPicPr>
        <p:blipFill rotWithShape="1">
          <a:blip r:embed="rId28" cstate="print"/>
          <a:srcRect l="-289" t="-536" r="289" b="27829"/>
          <a:stretch/>
        </p:blipFill>
        <p:spPr bwMode="auto">
          <a:xfrm>
            <a:off x="37843" y="52060"/>
            <a:ext cx="1061908" cy="5915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0" name="Grafik 10" descr="Basmalla.jpg"/>
          <p:cNvPicPr>
            <a:picLocks noChangeAspect="1"/>
          </p:cNvPicPr>
          <p:nvPr/>
        </p:nvPicPr>
        <p:blipFill rotWithShape="1">
          <a:blip r:embed="rId29" cstate="print"/>
          <a:srcRect t="18336" b="8350"/>
          <a:stretch/>
        </p:blipFill>
        <p:spPr>
          <a:xfrm>
            <a:off x="5413857" y="18976"/>
            <a:ext cx="1354195" cy="1714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987363" y="146189"/>
            <a:ext cx="22172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00B050"/>
                </a:solidFill>
                <a:latin typeface="Bradley Hand ITC" panose="03070402050302030203" pitchFamily="66" charset="0"/>
              </a:rPr>
              <a:t>Waste Treatment</a:t>
            </a:r>
            <a:endParaRPr lang="en-US" sz="2200" b="1" dirty="0">
              <a:solidFill>
                <a:srgbClr val="00B05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74272" y="3795658"/>
            <a:ext cx="5657650" cy="2831510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6328686" y="631791"/>
            <a:ext cx="5701454" cy="2831510"/>
            <a:chOff x="6325669" y="861325"/>
            <a:chExt cx="5701454" cy="2831510"/>
          </a:xfrm>
        </p:grpSpPr>
        <p:grpSp>
          <p:nvGrpSpPr>
            <p:cNvPr id="52" name="Group 51"/>
            <p:cNvGrpSpPr/>
            <p:nvPr/>
          </p:nvGrpSpPr>
          <p:grpSpPr>
            <a:xfrm>
              <a:off x="6325669" y="947855"/>
              <a:ext cx="2585147" cy="1528029"/>
              <a:chOff x="6045719" y="651783"/>
              <a:chExt cx="3327515" cy="2060667"/>
            </a:xfrm>
          </p:grpSpPr>
          <p:pic>
            <p:nvPicPr>
              <p:cNvPr id="50" name="Picture 49"/>
              <p:cNvPicPr>
                <a:picLocks noChangeAspect="1"/>
              </p:cNvPicPr>
              <p:nvPr/>
            </p:nvPicPr>
            <p:blipFill>
              <a:blip r:embed="rId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45719" y="651783"/>
                <a:ext cx="3327515" cy="2060667"/>
              </a:xfrm>
              <a:prstGeom prst="rect">
                <a:avLst/>
              </a:prstGeom>
            </p:spPr>
          </p:pic>
          <p:sp>
            <p:nvSpPr>
              <p:cNvPr id="51" name="Rectangle 50"/>
              <p:cNvSpPr/>
              <p:nvPr/>
            </p:nvSpPr>
            <p:spPr>
              <a:xfrm>
                <a:off x="6076890" y="661819"/>
                <a:ext cx="1013210" cy="447453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3" name="Picture 52"/>
            <p:cNvPicPr>
              <a:picLocks noChangeAspect="1"/>
            </p:cNvPicPr>
            <p:nvPr/>
          </p:nvPicPr>
          <p:blipFill rotWithShape="1"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139" t="6047"/>
            <a:stretch/>
          </p:blipFill>
          <p:spPr>
            <a:xfrm>
              <a:off x="8670471" y="1796143"/>
              <a:ext cx="1515846" cy="1620969"/>
            </a:xfrm>
            <a:prstGeom prst="rect">
              <a:avLst/>
            </a:prstGeom>
          </p:spPr>
        </p:pic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6096" y="945452"/>
              <a:ext cx="1671027" cy="1671027"/>
            </a:xfrm>
            <a:prstGeom prst="rect">
              <a:avLst/>
            </a:prstGeom>
          </p:spPr>
        </p:pic>
        <p:cxnSp>
          <p:nvCxnSpPr>
            <p:cNvPr id="4" name="Straight Arrow Connector 3"/>
            <p:cNvCxnSpPr/>
            <p:nvPr/>
          </p:nvCxnSpPr>
          <p:spPr>
            <a:xfrm rot="10800000">
              <a:off x="8015240" y="2601428"/>
              <a:ext cx="713199" cy="483613"/>
            </a:xfrm>
            <a:prstGeom prst="curvedConnector3">
              <a:avLst>
                <a:gd name="adj1" fmla="val 47712"/>
              </a:avLst>
            </a:prstGeom>
            <a:ln w="57150">
              <a:solidFill>
                <a:srgbClr val="F9B197"/>
              </a:solidFill>
              <a:tailEnd type="triangle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5" name="Straight Arrow Connector 3"/>
            <p:cNvCxnSpPr/>
            <p:nvPr/>
          </p:nvCxnSpPr>
          <p:spPr>
            <a:xfrm rot="5400000" flipH="1" flipV="1">
              <a:off x="10031417" y="2585882"/>
              <a:ext cx="524801" cy="408358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rgbClr val="F9B197"/>
              </a:solidFill>
              <a:tailEnd type="triangle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8995706" y="2453506"/>
              <a:ext cx="45236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Organic</a:t>
              </a:r>
              <a:endParaRPr lang="en-US" sz="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785753" y="2762151"/>
              <a:ext cx="969723" cy="634885"/>
              <a:chOff x="6744398" y="2191105"/>
              <a:chExt cx="969723" cy="634885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6918919" y="2204655"/>
                <a:ext cx="62068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4C9134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Biogas</a:t>
                </a:r>
                <a:endParaRPr lang="en-US" sz="1200" b="1" dirty="0">
                  <a:solidFill>
                    <a:srgbClr val="4C913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6918919" y="2191105"/>
                <a:ext cx="620683" cy="290549"/>
              </a:xfrm>
              <a:prstGeom prst="rect">
                <a:avLst/>
              </a:prstGeom>
              <a:noFill/>
              <a:ln w="9525" cap="flat" cmpd="sng" algn="ctr">
                <a:solidFill>
                  <a:srgbClr val="F9B197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6744398" y="2576945"/>
                <a:ext cx="969723" cy="249045"/>
              </a:xfrm>
              <a:prstGeom prst="rect">
                <a:avLst/>
              </a:prstGeom>
              <a:noFill/>
              <a:ln w="9525" cap="flat" cmpd="sng" algn="ctr">
                <a:solidFill>
                  <a:srgbClr val="F9B197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r>
                  <a:rPr lang="ar-LB" sz="1200" b="1" dirty="0" smtClean="0">
                    <a:solidFill>
                      <a:srgbClr val="4C9134"/>
                    </a:solidFill>
                  </a:rPr>
                  <a:t>الغاز الحيوي</a:t>
                </a:r>
                <a:endParaRPr lang="en-US" sz="1200" b="1" dirty="0">
                  <a:solidFill>
                    <a:srgbClr val="4C9134"/>
                  </a:solidFill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10721008" y="2800874"/>
              <a:ext cx="969723" cy="618259"/>
              <a:chOff x="10657552" y="2084292"/>
              <a:chExt cx="969723" cy="618259"/>
            </a:xfrm>
          </p:grpSpPr>
          <p:sp>
            <p:nvSpPr>
              <p:cNvPr id="73" name="TextBox 72"/>
              <p:cNvSpPr txBox="1"/>
              <p:nvPr/>
            </p:nvSpPr>
            <p:spPr>
              <a:xfrm>
                <a:off x="10748001" y="2086321"/>
                <a:ext cx="83454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4C9134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Compost</a:t>
                </a:r>
                <a:endParaRPr lang="en-US" sz="1200" b="1" dirty="0">
                  <a:solidFill>
                    <a:srgbClr val="4C913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10761383" y="2084292"/>
                <a:ext cx="701254" cy="279028"/>
              </a:xfrm>
              <a:prstGeom prst="rect">
                <a:avLst/>
              </a:prstGeom>
              <a:noFill/>
              <a:ln w="9525" cap="flat" cmpd="sng" algn="ctr">
                <a:solidFill>
                  <a:srgbClr val="F9B197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10657552" y="2453506"/>
                <a:ext cx="969723" cy="249045"/>
              </a:xfrm>
              <a:prstGeom prst="rect">
                <a:avLst/>
              </a:prstGeom>
              <a:noFill/>
              <a:ln w="9525" cap="flat" cmpd="sng" algn="ctr">
                <a:solidFill>
                  <a:srgbClr val="F9B197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r>
                  <a:rPr lang="ar-LB" sz="1200" b="1" dirty="0" smtClean="0">
                    <a:solidFill>
                      <a:srgbClr val="4C9134"/>
                    </a:solidFill>
                  </a:rPr>
                  <a:t>السماد</a:t>
                </a:r>
                <a:endParaRPr lang="en-US" sz="1200" b="1" dirty="0">
                  <a:solidFill>
                    <a:srgbClr val="4C9134"/>
                  </a:solidFill>
                </a:endParaRPr>
              </a:p>
            </p:txBody>
          </p:sp>
        </p:grpSp>
        <p:sp>
          <p:nvSpPr>
            <p:cNvPr id="3" name="Rectangle 2"/>
            <p:cNvSpPr/>
            <p:nvPr/>
          </p:nvSpPr>
          <p:spPr>
            <a:xfrm>
              <a:off x="8633609" y="3244600"/>
              <a:ext cx="126669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Bradley Hand ITC" panose="03070402050302030203" pitchFamily="66" charset="0"/>
                </a:rPr>
                <a:t>Organic waste</a:t>
              </a:r>
              <a:endParaRPr lang="en-US" sz="1400" b="1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356734" y="861325"/>
              <a:ext cx="5657650" cy="2831510"/>
            </a:xfrm>
            <a:prstGeom prst="rect">
              <a:avLst/>
            </a:prstGeom>
            <a:noFill/>
            <a:ln w="28575" cap="flat" cmpd="sng" algn="ctr">
              <a:solidFill>
                <a:srgbClr val="F9B197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2" name="Straight Arrow Connector 3"/>
          <p:cNvCxnSpPr/>
          <p:nvPr/>
        </p:nvCxnSpPr>
        <p:spPr>
          <a:xfrm rot="10800000">
            <a:off x="7940550" y="5465069"/>
            <a:ext cx="713199" cy="483613"/>
          </a:xfrm>
          <a:prstGeom prst="curvedConnector3">
            <a:avLst>
              <a:gd name="adj1" fmla="val 47712"/>
            </a:avLst>
          </a:prstGeom>
          <a:ln w="57150">
            <a:solidFill>
              <a:srgbClr val="F9B197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23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82" y="1325958"/>
            <a:ext cx="11516036" cy="42257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643" y="4177576"/>
            <a:ext cx="352430" cy="35243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985" y="5187093"/>
            <a:ext cx="517745" cy="3646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4686300"/>
            <a:ext cx="475009" cy="2807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7" t="56068" r="17546"/>
          <a:stretch/>
        </p:blipFill>
        <p:spPr>
          <a:xfrm>
            <a:off x="8458201" y="2325037"/>
            <a:ext cx="440872" cy="30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246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75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Bradley Hand ITC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39</cp:revision>
  <dcterms:created xsi:type="dcterms:W3CDTF">2022-08-31T07:26:05Z</dcterms:created>
  <dcterms:modified xsi:type="dcterms:W3CDTF">2022-09-12T10:03:48Z</dcterms:modified>
</cp:coreProperties>
</file>