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Lst>
  <p:sldSz cx="43200638" cy="32399288"/>
  <p:notesSz cx="6858000" cy="9144000"/>
  <p:defaultTextStyle>
    <a:defPPr>
      <a:defRPr lang="en-US"/>
    </a:defPPr>
    <a:lvl1pPr marL="0" algn="l" defTabSz="3048125" rtl="0" eaLnBrk="1" latinLnBrk="0" hangingPunct="1">
      <a:defRPr sz="5998" kern="1200">
        <a:solidFill>
          <a:schemeClr val="tx1"/>
        </a:solidFill>
        <a:latin typeface="+mn-lt"/>
        <a:ea typeface="+mn-ea"/>
        <a:cs typeface="+mn-cs"/>
      </a:defRPr>
    </a:lvl1pPr>
    <a:lvl2pPr marL="1524062" algn="l" defTabSz="3048125" rtl="0" eaLnBrk="1" latinLnBrk="0" hangingPunct="1">
      <a:defRPr sz="5998" kern="1200">
        <a:solidFill>
          <a:schemeClr val="tx1"/>
        </a:solidFill>
        <a:latin typeface="+mn-lt"/>
        <a:ea typeface="+mn-ea"/>
        <a:cs typeface="+mn-cs"/>
      </a:defRPr>
    </a:lvl2pPr>
    <a:lvl3pPr marL="3048125" algn="l" defTabSz="3048125" rtl="0" eaLnBrk="1" latinLnBrk="0" hangingPunct="1">
      <a:defRPr sz="5998" kern="1200">
        <a:solidFill>
          <a:schemeClr val="tx1"/>
        </a:solidFill>
        <a:latin typeface="+mn-lt"/>
        <a:ea typeface="+mn-ea"/>
        <a:cs typeface="+mn-cs"/>
      </a:defRPr>
    </a:lvl3pPr>
    <a:lvl4pPr marL="4572187" algn="l" defTabSz="3048125" rtl="0" eaLnBrk="1" latinLnBrk="0" hangingPunct="1">
      <a:defRPr sz="5998" kern="1200">
        <a:solidFill>
          <a:schemeClr val="tx1"/>
        </a:solidFill>
        <a:latin typeface="+mn-lt"/>
        <a:ea typeface="+mn-ea"/>
        <a:cs typeface="+mn-cs"/>
      </a:defRPr>
    </a:lvl4pPr>
    <a:lvl5pPr marL="6096250" algn="l" defTabSz="3048125" rtl="0" eaLnBrk="1" latinLnBrk="0" hangingPunct="1">
      <a:defRPr sz="5998" kern="1200">
        <a:solidFill>
          <a:schemeClr val="tx1"/>
        </a:solidFill>
        <a:latin typeface="+mn-lt"/>
        <a:ea typeface="+mn-ea"/>
        <a:cs typeface="+mn-cs"/>
      </a:defRPr>
    </a:lvl5pPr>
    <a:lvl6pPr marL="7620307" algn="l" defTabSz="3048125" rtl="0" eaLnBrk="1" latinLnBrk="0" hangingPunct="1">
      <a:defRPr sz="5998" kern="1200">
        <a:solidFill>
          <a:schemeClr val="tx1"/>
        </a:solidFill>
        <a:latin typeface="+mn-lt"/>
        <a:ea typeface="+mn-ea"/>
        <a:cs typeface="+mn-cs"/>
      </a:defRPr>
    </a:lvl6pPr>
    <a:lvl7pPr marL="9144369" algn="l" defTabSz="3048125" rtl="0" eaLnBrk="1" latinLnBrk="0" hangingPunct="1">
      <a:defRPr sz="5998" kern="1200">
        <a:solidFill>
          <a:schemeClr val="tx1"/>
        </a:solidFill>
        <a:latin typeface="+mn-lt"/>
        <a:ea typeface="+mn-ea"/>
        <a:cs typeface="+mn-cs"/>
      </a:defRPr>
    </a:lvl7pPr>
    <a:lvl8pPr marL="10668432" algn="l" defTabSz="3048125" rtl="0" eaLnBrk="1" latinLnBrk="0" hangingPunct="1">
      <a:defRPr sz="5998" kern="1200">
        <a:solidFill>
          <a:schemeClr val="tx1"/>
        </a:solidFill>
        <a:latin typeface="+mn-lt"/>
        <a:ea typeface="+mn-ea"/>
        <a:cs typeface="+mn-cs"/>
      </a:defRPr>
    </a:lvl8pPr>
    <a:lvl9pPr marL="12192494" algn="l" defTabSz="3048125" rtl="0" eaLnBrk="1" latinLnBrk="0" hangingPunct="1">
      <a:defRPr sz="5998"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9570" y="-10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40048" y="5302386"/>
            <a:ext cx="36720542" cy="11279752"/>
          </a:xfrm>
        </p:spPr>
        <p:txBody>
          <a:bodyPr anchor="b"/>
          <a:lstStyle>
            <a:lvl1pPr algn="ctr">
              <a:defRPr sz="28346"/>
            </a:lvl1pPr>
          </a:lstStyle>
          <a:p>
            <a:r>
              <a:rPr lang="en-US" smtClean="0"/>
              <a:t>Click to edit Master title style</a:t>
            </a:r>
            <a:endParaRPr lang="en-US" dirty="0"/>
          </a:p>
        </p:txBody>
      </p:sp>
      <p:sp>
        <p:nvSpPr>
          <p:cNvPr id="3" name="Subtitle 2"/>
          <p:cNvSpPr>
            <a:spLocks noGrp="1"/>
          </p:cNvSpPr>
          <p:nvPr>
            <p:ph type="subTitle" idx="1"/>
          </p:nvPr>
        </p:nvSpPr>
        <p:spPr>
          <a:xfrm>
            <a:off x="5400080" y="17017128"/>
            <a:ext cx="32400479" cy="7822326"/>
          </a:xfrm>
        </p:spPr>
        <p:txBody>
          <a:bodyPr/>
          <a:lstStyle>
            <a:lvl1pPr marL="0" indent="0" algn="ctr">
              <a:buNone/>
              <a:defRPr sz="11338"/>
            </a:lvl1pPr>
            <a:lvl2pPr marL="2159950" indent="0" algn="ctr">
              <a:buNone/>
              <a:defRPr sz="9449"/>
            </a:lvl2pPr>
            <a:lvl3pPr marL="4319900" indent="0" algn="ctr">
              <a:buNone/>
              <a:defRPr sz="8504"/>
            </a:lvl3pPr>
            <a:lvl4pPr marL="6479850" indent="0" algn="ctr">
              <a:buNone/>
              <a:defRPr sz="7559"/>
            </a:lvl4pPr>
            <a:lvl5pPr marL="8639800" indent="0" algn="ctr">
              <a:buNone/>
              <a:defRPr sz="7559"/>
            </a:lvl5pPr>
            <a:lvl6pPr marL="10799750" indent="0" algn="ctr">
              <a:buNone/>
              <a:defRPr sz="7559"/>
            </a:lvl6pPr>
            <a:lvl7pPr marL="12959700" indent="0" algn="ctr">
              <a:buNone/>
              <a:defRPr sz="7559"/>
            </a:lvl7pPr>
            <a:lvl8pPr marL="15119650" indent="0" algn="ctr">
              <a:buNone/>
              <a:defRPr sz="7559"/>
            </a:lvl8pPr>
            <a:lvl9pPr marL="17279600" indent="0" algn="ctr">
              <a:buNone/>
              <a:defRPr sz="7559"/>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4D01F4B-E0FE-4CA9-BB27-5BCC6F325225}"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21764-E1F0-433E-B7A6-BE201B35EEB7}" type="slidenum">
              <a:rPr lang="en-US" smtClean="0"/>
              <a:t>‹#›</a:t>
            </a:fld>
            <a:endParaRPr lang="en-US"/>
          </a:p>
        </p:txBody>
      </p:sp>
    </p:spTree>
    <p:extLst>
      <p:ext uri="{BB962C8B-B14F-4D97-AF65-F5344CB8AC3E}">
        <p14:creationId xmlns:p14="http://schemas.microsoft.com/office/powerpoint/2010/main" val="2325708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D01F4B-E0FE-4CA9-BB27-5BCC6F325225}"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21764-E1F0-433E-B7A6-BE201B35EEB7}" type="slidenum">
              <a:rPr lang="en-US" smtClean="0"/>
              <a:t>‹#›</a:t>
            </a:fld>
            <a:endParaRPr lang="en-US"/>
          </a:p>
        </p:txBody>
      </p:sp>
    </p:spTree>
    <p:extLst>
      <p:ext uri="{BB962C8B-B14F-4D97-AF65-F5344CB8AC3E}">
        <p14:creationId xmlns:p14="http://schemas.microsoft.com/office/powerpoint/2010/main" val="2671018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15459" y="1724962"/>
            <a:ext cx="9315138" cy="274568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70046" y="1724962"/>
            <a:ext cx="27405405" cy="274568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D01F4B-E0FE-4CA9-BB27-5BCC6F325225}"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21764-E1F0-433E-B7A6-BE201B35EEB7}" type="slidenum">
              <a:rPr lang="en-US" smtClean="0"/>
              <a:t>‹#›</a:t>
            </a:fld>
            <a:endParaRPr lang="en-US"/>
          </a:p>
        </p:txBody>
      </p:sp>
    </p:spTree>
    <p:extLst>
      <p:ext uri="{BB962C8B-B14F-4D97-AF65-F5344CB8AC3E}">
        <p14:creationId xmlns:p14="http://schemas.microsoft.com/office/powerpoint/2010/main" val="67444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4D01F4B-E0FE-4CA9-BB27-5BCC6F325225}"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21764-E1F0-433E-B7A6-BE201B35EEB7}" type="slidenum">
              <a:rPr lang="en-US" smtClean="0"/>
              <a:t>‹#›</a:t>
            </a:fld>
            <a:endParaRPr lang="en-US"/>
          </a:p>
        </p:txBody>
      </p:sp>
    </p:spTree>
    <p:extLst>
      <p:ext uri="{BB962C8B-B14F-4D97-AF65-F5344CB8AC3E}">
        <p14:creationId xmlns:p14="http://schemas.microsoft.com/office/powerpoint/2010/main" val="353070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47546" y="8077332"/>
            <a:ext cx="37260550" cy="13477201"/>
          </a:xfrm>
        </p:spPr>
        <p:txBody>
          <a:bodyPr anchor="b"/>
          <a:lstStyle>
            <a:lvl1pPr>
              <a:defRPr sz="28346"/>
            </a:lvl1pPr>
          </a:lstStyle>
          <a:p>
            <a:r>
              <a:rPr lang="en-US" smtClean="0"/>
              <a:t>Click to edit Master title style</a:t>
            </a:r>
            <a:endParaRPr lang="en-US" dirty="0"/>
          </a:p>
        </p:txBody>
      </p:sp>
      <p:sp>
        <p:nvSpPr>
          <p:cNvPr id="3" name="Text Placeholder 2"/>
          <p:cNvSpPr>
            <a:spLocks noGrp="1"/>
          </p:cNvSpPr>
          <p:nvPr>
            <p:ph type="body" idx="1"/>
          </p:nvPr>
        </p:nvSpPr>
        <p:spPr>
          <a:xfrm>
            <a:off x="2947546" y="21682033"/>
            <a:ext cx="37260550" cy="7087342"/>
          </a:xfrm>
        </p:spPr>
        <p:txBody>
          <a:bodyPr/>
          <a:lstStyle>
            <a:lvl1pPr marL="0" indent="0">
              <a:buNone/>
              <a:defRPr sz="11338">
                <a:solidFill>
                  <a:schemeClr val="tx1"/>
                </a:solidFill>
              </a:defRPr>
            </a:lvl1pPr>
            <a:lvl2pPr marL="2159950" indent="0">
              <a:buNone/>
              <a:defRPr sz="9449">
                <a:solidFill>
                  <a:schemeClr val="tx1">
                    <a:tint val="75000"/>
                  </a:schemeClr>
                </a:solidFill>
              </a:defRPr>
            </a:lvl2pPr>
            <a:lvl3pPr marL="4319900" indent="0">
              <a:buNone/>
              <a:defRPr sz="8504">
                <a:solidFill>
                  <a:schemeClr val="tx1">
                    <a:tint val="75000"/>
                  </a:schemeClr>
                </a:solidFill>
              </a:defRPr>
            </a:lvl3pPr>
            <a:lvl4pPr marL="6479850" indent="0">
              <a:buNone/>
              <a:defRPr sz="7559">
                <a:solidFill>
                  <a:schemeClr val="tx1">
                    <a:tint val="75000"/>
                  </a:schemeClr>
                </a:solidFill>
              </a:defRPr>
            </a:lvl4pPr>
            <a:lvl5pPr marL="8639800" indent="0">
              <a:buNone/>
              <a:defRPr sz="7559">
                <a:solidFill>
                  <a:schemeClr val="tx1">
                    <a:tint val="75000"/>
                  </a:schemeClr>
                </a:solidFill>
              </a:defRPr>
            </a:lvl5pPr>
            <a:lvl6pPr marL="10799750" indent="0">
              <a:buNone/>
              <a:defRPr sz="7559">
                <a:solidFill>
                  <a:schemeClr val="tx1">
                    <a:tint val="75000"/>
                  </a:schemeClr>
                </a:solidFill>
              </a:defRPr>
            </a:lvl6pPr>
            <a:lvl7pPr marL="12959700" indent="0">
              <a:buNone/>
              <a:defRPr sz="7559">
                <a:solidFill>
                  <a:schemeClr val="tx1">
                    <a:tint val="75000"/>
                  </a:schemeClr>
                </a:solidFill>
              </a:defRPr>
            </a:lvl7pPr>
            <a:lvl8pPr marL="15119650" indent="0">
              <a:buNone/>
              <a:defRPr sz="7559">
                <a:solidFill>
                  <a:schemeClr val="tx1">
                    <a:tint val="75000"/>
                  </a:schemeClr>
                </a:solidFill>
              </a:defRPr>
            </a:lvl8pPr>
            <a:lvl9pPr marL="17279600" indent="0">
              <a:buNone/>
              <a:defRPr sz="7559">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4D01F4B-E0FE-4CA9-BB27-5BCC6F325225}" type="datetimeFigureOut">
              <a:rPr lang="en-US" smtClean="0"/>
              <a:t>7/16/2022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21764-E1F0-433E-B7A6-BE201B35EEB7}" type="slidenum">
              <a:rPr lang="en-US" smtClean="0"/>
              <a:t>‹#›</a:t>
            </a:fld>
            <a:endParaRPr lang="en-US"/>
          </a:p>
        </p:txBody>
      </p:sp>
    </p:spTree>
    <p:extLst>
      <p:ext uri="{BB962C8B-B14F-4D97-AF65-F5344CB8AC3E}">
        <p14:creationId xmlns:p14="http://schemas.microsoft.com/office/powerpoint/2010/main" val="1526446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70044" y="8624810"/>
            <a:ext cx="18360271" cy="205570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1870323" y="8624810"/>
            <a:ext cx="18360271" cy="205570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D01F4B-E0FE-4CA9-BB27-5BCC6F325225}"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21764-E1F0-433E-B7A6-BE201B35EEB7}" type="slidenum">
              <a:rPr lang="en-US" smtClean="0"/>
              <a:t>‹#›</a:t>
            </a:fld>
            <a:endParaRPr lang="en-US"/>
          </a:p>
        </p:txBody>
      </p:sp>
    </p:spTree>
    <p:extLst>
      <p:ext uri="{BB962C8B-B14F-4D97-AF65-F5344CB8AC3E}">
        <p14:creationId xmlns:p14="http://schemas.microsoft.com/office/powerpoint/2010/main" val="130719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75671" y="1724969"/>
            <a:ext cx="37260550" cy="626236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75675" y="7942328"/>
            <a:ext cx="18275892"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US" smtClean="0"/>
              <a:t>Edit Master text styles</a:t>
            </a:r>
          </a:p>
        </p:txBody>
      </p:sp>
      <p:sp>
        <p:nvSpPr>
          <p:cNvPr id="4" name="Content Placeholder 3"/>
          <p:cNvSpPr>
            <a:spLocks noGrp="1"/>
          </p:cNvSpPr>
          <p:nvPr>
            <p:ph sz="half" idx="2"/>
          </p:nvPr>
        </p:nvSpPr>
        <p:spPr>
          <a:xfrm>
            <a:off x="2975675" y="11834740"/>
            <a:ext cx="18275892" cy="174071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1870325" y="7942328"/>
            <a:ext cx="18365898"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US" smtClean="0"/>
              <a:t>Edit Master text styles</a:t>
            </a:r>
          </a:p>
        </p:txBody>
      </p:sp>
      <p:sp>
        <p:nvSpPr>
          <p:cNvPr id="6" name="Content Placeholder 5"/>
          <p:cNvSpPr>
            <a:spLocks noGrp="1"/>
          </p:cNvSpPr>
          <p:nvPr>
            <p:ph sz="quarter" idx="4"/>
          </p:nvPr>
        </p:nvSpPr>
        <p:spPr>
          <a:xfrm>
            <a:off x="21870325" y="11834740"/>
            <a:ext cx="18365898" cy="174071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D01F4B-E0FE-4CA9-BB27-5BCC6F325225}" type="datetimeFigureOut">
              <a:rPr lang="en-US" smtClean="0"/>
              <a:t>7/16/2022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D21764-E1F0-433E-B7A6-BE201B35EEB7}" type="slidenum">
              <a:rPr lang="en-US" smtClean="0"/>
              <a:t>‹#›</a:t>
            </a:fld>
            <a:endParaRPr lang="en-US"/>
          </a:p>
        </p:txBody>
      </p:sp>
    </p:spTree>
    <p:extLst>
      <p:ext uri="{BB962C8B-B14F-4D97-AF65-F5344CB8AC3E}">
        <p14:creationId xmlns:p14="http://schemas.microsoft.com/office/powerpoint/2010/main" val="128601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4D01F4B-E0FE-4CA9-BB27-5BCC6F325225}" type="datetimeFigureOut">
              <a:rPr lang="en-US" smtClean="0"/>
              <a:t>7/16/2022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D21764-E1F0-433E-B7A6-BE201B35EEB7}" type="slidenum">
              <a:rPr lang="en-US" smtClean="0"/>
              <a:t>‹#›</a:t>
            </a:fld>
            <a:endParaRPr lang="en-US"/>
          </a:p>
        </p:txBody>
      </p:sp>
    </p:spTree>
    <p:extLst>
      <p:ext uri="{BB962C8B-B14F-4D97-AF65-F5344CB8AC3E}">
        <p14:creationId xmlns:p14="http://schemas.microsoft.com/office/powerpoint/2010/main" val="2357012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01F4B-E0FE-4CA9-BB27-5BCC6F325225}" type="datetimeFigureOut">
              <a:rPr lang="en-US" smtClean="0"/>
              <a:t>7/16/2022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D21764-E1F0-433E-B7A6-BE201B35EEB7}" type="slidenum">
              <a:rPr lang="en-US" smtClean="0"/>
              <a:t>‹#›</a:t>
            </a:fld>
            <a:endParaRPr lang="en-US"/>
          </a:p>
        </p:txBody>
      </p:sp>
    </p:spTree>
    <p:extLst>
      <p:ext uri="{BB962C8B-B14F-4D97-AF65-F5344CB8AC3E}">
        <p14:creationId xmlns:p14="http://schemas.microsoft.com/office/powerpoint/2010/main" val="1619190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5671" y="2159952"/>
            <a:ext cx="13933330" cy="7559834"/>
          </a:xfrm>
        </p:spPr>
        <p:txBody>
          <a:bodyPr anchor="b"/>
          <a:lstStyle>
            <a:lvl1pPr>
              <a:defRPr sz="15118"/>
            </a:lvl1pPr>
          </a:lstStyle>
          <a:p>
            <a:r>
              <a:rPr lang="en-US" smtClean="0"/>
              <a:t>Click to edit Master title style</a:t>
            </a:r>
            <a:endParaRPr lang="en-US" dirty="0"/>
          </a:p>
        </p:txBody>
      </p:sp>
      <p:sp>
        <p:nvSpPr>
          <p:cNvPr id="3" name="Content Placeholder 2"/>
          <p:cNvSpPr>
            <a:spLocks noGrp="1"/>
          </p:cNvSpPr>
          <p:nvPr>
            <p:ph idx="1"/>
          </p:nvPr>
        </p:nvSpPr>
        <p:spPr>
          <a:xfrm>
            <a:off x="18365898" y="4664905"/>
            <a:ext cx="21870323" cy="23024494"/>
          </a:xfrm>
        </p:spPr>
        <p:txBody>
          <a:bodyPr/>
          <a:lstStyle>
            <a:lvl1pPr>
              <a:defRPr sz="15118"/>
            </a:lvl1pPr>
            <a:lvl2pPr>
              <a:defRPr sz="13228"/>
            </a:lvl2pPr>
            <a:lvl3pPr>
              <a:defRPr sz="11338"/>
            </a:lvl3pPr>
            <a:lvl4pPr>
              <a:defRPr sz="9449"/>
            </a:lvl4pPr>
            <a:lvl5pPr>
              <a:defRPr sz="9449"/>
            </a:lvl5pPr>
            <a:lvl6pPr>
              <a:defRPr sz="9449"/>
            </a:lvl6pPr>
            <a:lvl7pPr>
              <a:defRPr sz="9449"/>
            </a:lvl7pPr>
            <a:lvl8pPr>
              <a:defRPr sz="9449"/>
            </a:lvl8pPr>
            <a:lvl9pPr>
              <a:defRPr sz="9449"/>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975671" y="9719786"/>
            <a:ext cx="13933330"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US" smtClean="0"/>
              <a:t>Edit Master text styles</a:t>
            </a:r>
          </a:p>
        </p:txBody>
      </p:sp>
      <p:sp>
        <p:nvSpPr>
          <p:cNvPr id="5" name="Date Placeholder 4"/>
          <p:cNvSpPr>
            <a:spLocks noGrp="1"/>
          </p:cNvSpPr>
          <p:nvPr>
            <p:ph type="dt" sz="half" idx="10"/>
          </p:nvPr>
        </p:nvSpPr>
        <p:spPr/>
        <p:txBody>
          <a:bodyPr/>
          <a:lstStyle/>
          <a:p>
            <a:fld id="{24D01F4B-E0FE-4CA9-BB27-5BCC6F325225}"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21764-E1F0-433E-B7A6-BE201B35EEB7}" type="slidenum">
              <a:rPr lang="en-US" smtClean="0"/>
              <a:t>‹#›</a:t>
            </a:fld>
            <a:endParaRPr lang="en-US"/>
          </a:p>
        </p:txBody>
      </p:sp>
    </p:spTree>
    <p:extLst>
      <p:ext uri="{BB962C8B-B14F-4D97-AF65-F5344CB8AC3E}">
        <p14:creationId xmlns:p14="http://schemas.microsoft.com/office/powerpoint/2010/main" val="1001263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5671" y="2159952"/>
            <a:ext cx="13933330" cy="7559834"/>
          </a:xfrm>
        </p:spPr>
        <p:txBody>
          <a:bodyPr anchor="b"/>
          <a:lstStyle>
            <a:lvl1pPr>
              <a:defRPr sz="15118"/>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365898" y="4664905"/>
            <a:ext cx="21870323" cy="23024494"/>
          </a:xfrm>
        </p:spPr>
        <p:txBody>
          <a:bodyPr anchor="t"/>
          <a:lstStyle>
            <a:lvl1pPr marL="0" indent="0">
              <a:buNone/>
              <a:defRPr sz="15118"/>
            </a:lvl1pPr>
            <a:lvl2pPr marL="2159950" indent="0">
              <a:buNone/>
              <a:defRPr sz="13228"/>
            </a:lvl2pPr>
            <a:lvl3pPr marL="4319900" indent="0">
              <a:buNone/>
              <a:defRPr sz="11338"/>
            </a:lvl3pPr>
            <a:lvl4pPr marL="6479850" indent="0">
              <a:buNone/>
              <a:defRPr sz="9449"/>
            </a:lvl4pPr>
            <a:lvl5pPr marL="8639800" indent="0">
              <a:buNone/>
              <a:defRPr sz="9449"/>
            </a:lvl5pPr>
            <a:lvl6pPr marL="10799750" indent="0">
              <a:buNone/>
              <a:defRPr sz="9449"/>
            </a:lvl6pPr>
            <a:lvl7pPr marL="12959700" indent="0">
              <a:buNone/>
              <a:defRPr sz="9449"/>
            </a:lvl7pPr>
            <a:lvl8pPr marL="15119650" indent="0">
              <a:buNone/>
              <a:defRPr sz="9449"/>
            </a:lvl8pPr>
            <a:lvl9pPr marL="17279600" indent="0">
              <a:buNone/>
              <a:defRPr sz="9449"/>
            </a:lvl9pPr>
          </a:lstStyle>
          <a:p>
            <a:r>
              <a:rPr lang="en-US" smtClean="0"/>
              <a:t>Click icon to add picture</a:t>
            </a:r>
            <a:endParaRPr lang="en-US" dirty="0"/>
          </a:p>
        </p:txBody>
      </p:sp>
      <p:sp>
        <p:nvSpPr>
          <p:cNvPr id="4" name="Text Placeholder 3"/>
          <p:cNvSpPr>
            <a:spLocks noGrp="1"/>
          </p:cNvSpPr>
          <p:nvPr>
            <p:ph type="body" sz="half" idx="2"/>
          </p:nvPr>
        </p:nvSpPr>
        <p:spPr>
          <a:xfrm>
            <a:off x="2975671" y="9719786"/>
            <a:ext cx="13933330"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US" smtClean="0"/>
              <a:t>Edit Master text styles</a:t>
            </a:r>
          </a:p>
        </p:txBody>
      </p:sp>
      <p:sp>
        <p:nvSpPr>
          <p:cNvPr id="5" name="Date Placeholder 4"/>
          <p:cNvSpPr>
            <a:spLocks noGrp="1"/>
          </p:cNvSpPr>
          <p:nvPr>
            <p:ph type="dt" sz="half" idx="10"/>
          </p:nvPr>
        </p:nvSpPr>
        <p:spPr/>
        <p:txBody>
          <a:bodyPr/>
          <a:lstStyle/>
          <a:p>
            <a:fld id="{24D01F4B-E0FE-4CA9-BB27-5BCC6F325225}" type="datetimeFigureOut">
              <a:rPr lang="en-US" smtClean="0"/>
              <a:t>7/16/2022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21764-E1F0-433E-B7A6-BE201B35EEB7}" type="slidenum">
              <a:rPr lang="en-US" smtClean="0"/>
              <a:t>‹#›</a:t>
            </a:fld>
            <a:endParaRPr lang="en-US"/>
          </a:p>
        </p:txBody>
      </p:sp>
    </p:spTree>
    <p:extLst>
      <p:ext uri="{BB962C8B-B14F-4D97-AF65-F5344CB8AC3E}">
        <p14:creationId xmlns:p14="http://schemas.microsoft.com/office/powerpoint/2010/main" val="115555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0044" y="1724969"/>
            <a:ext cx="37260550" cy="62623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70044" y="8624810"/>
            <a:ext cx="37260550" cy="2055705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70044" y="30029347"/>
            <a:ext cx="9720144" cy="1724962"/>
          </a:xfrm>
          <a:prstGeom prst="rect">
            <a:avLst/>
          </a:prstGeom>
        </p:spPr>
        <p:txBody>
          <a:bodyPr vert="horz" lIns="91440" tIns="45720" rIns="91440" bIns="45720" rtlCol="0" anchor="ctr"/>
          <a:lstStyle>
            <a:lvl1pPr algn="l">
              <a:defRPr sz="5669">
                <a:solidFill>
                  <a:schemeClr val="tx1">
                    <a:tint val="75000"/>
                  </a:schemeClr>
                </a:solidFill>
              </a:defRPr>
            </a:lvl1pPr>
          </a:lstStyle>
          <a:p>
            <a:fld id="{24D01F4B-E0FE-4CA9-BB27-5BCC6F325225}" type="datetimeFigureOut">
              <a:rPr lang="en-US" smtClean="0"/>
              <a:t>7/16/2022</a:t>
            </a:fld>
            <a:endParaRPr lang="en-US"/>
          </a:p>
        </p:txBody>
      </p:sp>
      <p:sp>
        <p:nvSpPr>
          <p:cNvPr id="5" name="Footer Placeholder 4"/>
          <p:cNvSpPr>
            <a:spLocks noGrp="1"/>
          </p:cNvSpPr>
          <p:nvPr>
            <p:ph type="ftr" sz="quarter" idx="3"/>
          </p:nvPr>
        </p:nvSpPr>
        <p:spPr>
          <a:xfrm>
            <a:off x="14310212" y="30029347"/>
            <a:ext cx="14580215" cy="1724962"/>
          </a:xfrm>
          <a:prstGeom prst="rect">
            <a:avLst/>
          </a:prstGeom>
        </p:spPr>
        <p:txBody>
          <a:bodyPr vert="horz" lIns="91440" tIns="45720" rIns="91440" bIns="45720" rtlCol="0" anchor="ctr"/>
          <a:lstStyle>
            <a:lvl1pPr algn="ctr">
              <a:defRPr sz="566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510450" y="30029347"/>
            <a:ext cx="9720144" cy="1724962"/>
          </a:xfrm>
          <a:prstGeom prst="rect">
            <a:avLst/>
          </a:prstGeom>
        </p:spPr>
        <p:txBody>
          <a:bodyPr vert="horz" lIns="91440" tIns="45720" rIns="91440" bIns="45720" rtlCol="0" anchor="ctr"/>
          <a:lstStyle>
            <a:lvl1pPr algn="r">
              <a:defRPr sz="5669">
                <a:solidFill>
                  <a:schemeClr val="tx1">
                    <a:tint val="75000"/>
                  </a:schemeClr>
                </a:solidFill>
              </a:defRPr>
            </a:lvl1pPr>
          </a:lstStyle>
          <a:p>
            <a:fld id="{94D21764-E1F0-433E-B7A6-BE201B35EEB7}" type="slidenum">
              <a:rPr lang="en-US" smtClean="0"/>
              <a:t>‹#›</a:t>
            </a:fld>
            <a:endParaRPr lang="en-US"/>
          </a:p>
        </p:txBody>
      </p:sp>
    </p:spTree>
    <p:extLst>
      <p:ext uri="{BB962C8B-B14F-4D97-AF65-F5344CB8AC3E}">
        <p14:creationId xmlns:p14="http://schemas.microsoft.com/office/powerpoint/2010/main" val="14723959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4319900" rtl="0" eaLnBrk="1" latinLnBrk="0" hangingPunct="1">
        <a:lnSpc>
          <a:spcPct val="90000"/>
        </a:lnSpc>
        <a:spcBef>
          <a:spcPct val="0"/>
        </a:spcBef>
        <a:buNone/>
        <a:defRPr sz="20787" kern="1200">
          <a:solidFill>
            <a:schemeClr val="tx1"/>
          </a:solidFill>
          <a:latin typeface="+mj-lt"/>
          <a:ea typeface="+mj-ea"/>
          <a:cs typeface="+mj-cs"/>
        </a:defRPr>
      </a:lvl1pPr>
    </p:titleStyle>
    <p:bodyStyle>
      <a:lvl1pPr marL="1079975" indent="-1079975" algn="l" defTabSz="4319900" rtl="0" eaLnBrk="1" latinLnBrk="0" hangingPunct="1">
        <a:lnSpc>
          <a:spcPct val="90000"/>
        </a:lnSpc>
        <a:spcBef>
          <a:spcPts val="4724"/>
        </a:spcBef>
        <a:buFont typeface="Arial" panose="020B0604020202020204" pitchFamily="34" charset="0"/>
        <a:buChar char="•"/>
        <a:defRPr sz="13228" kern="1200">
          <a:solidFill>
            <a:schemeClr val="tx1"/>
          </a:solidFill>
          <a:latin typeface="+mn-lt"/>
          <a:ea typeface="+mn-ea"/>
          <a:cs typeface="+mn-cs"/>
        </a:defRPr>
      </a:lvl1pPr>
      <a:lvl2pPr marL="3239925" indent="-1079975" algn="l" defTabSz="4319900" rtl="0" eaLnBrk="1" latinLnBrk="0" hangingPunct="1">
        <a:lnSpc>
          <a:spcPct val="90000"/>
        </a:lnSpc>
        <a:spcBef>
          <a:spcPts val="2362"/>
        </a:spcBef>
        <a:buFont typeface="Arial" panose="020B0604020202020204" pitchFamily="34" charset="0"/>
        <a:buChar char="•"/>
        <a:defRPr sz="11338" kern="1200">
          <a:solidFill>
            <a:schemeClr val="tx1"/>
          </a:solidFill>
          <a:latin typeface="+mn-lt"/>
          <a:ea typeface="+mn-ea"/>
          <a:cs typeface="+mn-cs"/>
        </a:defRPr>
      </a:lvl2pPr>
      <a:lvl3pPr marL="5399875" indent="-1079975" algn="l" defTabSz="4319900" rtl="0" eaLnBrk="1" latinLnBrk="0" hangingPunct="1">
        <a:lnSpc>
          <a:spcPct val="90000"/>
        </a:lnSpc>
        <a:spcBef>
          <a:spcPts val="2362"/>
        </a:spcBef>
        <a:buFont typeface="Arial" panose="020B0604020202020204" pitchFamily="34" charset="0"/>
        <a:buChar char="•"/>
        <a:defRPr sz="9449" kern="1200">
          <a:solidFill>
            <a:schemeClr val="tx1"/>
          </a:solidFill>
          <a:latin typeface="+mn-lt"/>
          <a:ea typeface="+mn-ea"/>
          <a:cs typeface="+mn-cs"/>
        </a:defRPr>
      </a:lvl3pPr>
      <a:lvl4pPr marL="75598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4pPr>
      <a:lvl5pPr marL="97197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5pPr>
      <a:lvl6pPr marL="118797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6pPr>
      <a:lvl7pPr marL="140396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7pPr>
      <a:lvl8pPr marL="161996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8pPr>
      <a:lvl9pPr marL="183595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9pPr>
    </p:bodyStyle>
    <p:otherStyle>
      <a:defPPr>
        <a:defRPr lang="en-US"/>
      </a:defPPr>
      <a:lvl1pPr marL="0" algn="l" defTabSz="4319900" rtl="0" eaLnBrk="1" latinLnBrk="0" hangingPunct="1">
        <a:defRPr sz="8504" kern="1200">
          <a:solidFill>
            <a:schemeClr val="tx1"/>
          </a:solidFill>
          <a:latin typeface="+mn-lt"/>
          <a:ea typeface="+mn-ea"/>
          <a:cs typeface="+mn-cs"/>
        </a:defRPr>
      </a:lvl1pPr>
      <a:lvl2pPr marL="2159950" algn="l" defTabSz="4319900" rtl="0" eaLnBrk="1" latinLnBrk="0" hangingPunct="1">
        <a:defRPr sz="8504" kern="1200">
          <a:solidFill>
            <a:schemeClr val="tx1"/>
          </a:solidFill>
          <a:latin typeface="+mn-lt"/>
          <a:ea typeface="+mn-ea"/>
          <a:cs typeface="+mn-cs"/>
        </a:defRPr>
      </a:lvl2pPr>
      <a:lvl3pPr marL="4319900" algn="l" defTabSz="4319900" rtl="0" eaLnBrk="1" latinLnBrk="0" hangingPunct="1">
        <a:defRPr sz="8504" kern="1200">
          <a:solidFill>
            <a:schemeClr val="tx1"/>
          </a:solidFill>
          <a:latin typeface="+mn-lt"/>
          <a:ea typeface="+mn-ea"/>
          <a:cs typeface="+mn-cs"/>
        </a:defRPr>
      </a:lvl3pPr>
      <a:lvl4pPr marL="6479850" algn="l" defTabSz="4319900" rtl="0" eaLnBrk="1" latinLnBrk="0" hangingPunct="1">
        <a:defRPr sz="8504" kern="1200">
          <a:solidFill>
            <a:schemeClr val="tx1"/>
          </a:solidFill>
          <a:latin typeface="+mn-lt"/>
          <a:ea typeface="+mn-ea"/>
          <a:cs typeface="+mn-cs"/>
        </a:defRPr>
      </a:lvl4pPr>
      <a:lvl5pPr marL="8639800" algn="l" defTabSz="4319900" rtl="0" eaLnBrk="1" latinLnBrk="0" hangingPunct="1">
        <a:defRPr sz="8504" kern="1200">
          <a:solidFill>
            <a:schemeClr val="tx1"/>
          </a:solidFill>
          <a:latin typeface="+mn-lt"/>
          <a:ea typeface="+mn-ea"/>
          <a:cs typeface="+mn-cs"/>
        </a:defRPr>
      </a:lvl5pPr>
      <a:lvl6pPr marL="10799750" algn="l" defTabSz="4319900" rtl="0" eaLnBrk="1" latinLnBrk="0" hangingPunct="1">
        <a:defRPr sz="8504" kern="1200">
          <a:solidFill>
            <a:schemeClr val="tx1"/>
          </a:solidFill>
          <a:latin typeface="+mn-lt"/>
          <a:ea typeface="+mn-ea"/>
          <a:cs typeface="+mn-cs"/>
        </a:defRPr>
      </a:lvl6pPr>
      <a:lvl7pPr marL="12959700" algn="l" defTabSz="4319900" rtl="0" eaLnBrk="1" latinLnBrk="0" hangingPunct="1">
        <a:defRPr sz="8504" kern="1200">
          <a:solidFill>
            <a:schemeClr val="tx1"/>
          </a:solidFill>
          <a:latin typeface="+mn-lt"/>
          <a:ea typeface="+mn-ea"/>
          <a:cs typeface="+mn-cs"/>
        </a:defRPr>
      </a:lvl7pPr>
      <a:lvl8pPr marL="15119650" algn="l" defTabSz="4319900" rtl="0" eaLnBrk="1" latinLnBrk="0" hangingPunct="1">
        <a:defRPr sz="8504" kern="1200">
          <a:solidFill>
            <a:schemeClr val="tx1"/>
          </a:solidFill>
          <a:latin typeface="+mn-lt"/>
          <a:ea typeface="+mn-ea"/>
          <a:cs typeface="+mn-cs"/>
        </a:defRPr>
      </a:lvl8pPr>
      <a:lvl9pPr marL="17279600" algn="l" defTabSz="4319900" rtl="0" eaLnBrk="1" latinLnBrk="0" hangingPunct="1">
        <a:defRPr sz="85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2.png"/><Relationship Id="rId21" Type="http://schemas.openxmlformats.org/officeDocument/2006/relationships/image" Target="../media/image19.jpeg"/><Relationship Id="rId7" Type="http://schemas.openxmlformats.org/officeDocument/2006/relationships/image" Target="../media/image5.jpeg"/><Relationship Id="rId12" Type="http://schemas.openxmlformats.org/officeDocument/2006/relationships/image" Target="../media/image10.jpg"/><Relationship Id="rId17" Type="http://schemas.openxmlformats.org/officeDocument/2006/relationships/image" Target="../media/image15.jpeg"/><Relationship Id="rId2" Type="http://schemas.openxmlformats.org/officeDocument/2006/relationships/image" Target="../media/image1.jpeg"/><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hyperlink" Target="http://www.localiban.org/%D9%82%D8%B1%D8%B5%D9%8A%D8%AA%D8%A7" TargetMode="External"/><Relationship Id="rId11" Type="http://schemas.openxmlformats.org/officeDocument/2006/relationships/image" Target="../media/image9.jpeg"/><Relationship Id="rId5" Type="http://schemas.openxmlformats.org/officeDocument/2006/relationships/image" Target="../media/image4.jpe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3.jp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10" descr="Basmalla.jpg"/>
          <p:cNvPicPr>
            <a:picLocks noChangeAspect="1"/>
          </p:cNvPicPr>
          <p:nvPr/>
        </p:nvPicPr>
        <p:blipFill>
          <a:blip r:embed="rId2" cstate="print"/>
          <a:stretch>
            <a:fillRect/>
          </a:stretch>
        </p:blipFill>
        <p:spPr>
          <a:xfrm>
            <a:off x="17168080" y="15797"/>
            <a:ext cx="7963753" cy="1375267"/>
          </a:xfrm>
          <a:prstGeom prst="rect">
            <a:avLst/>
          </a:prstGeom>
        </p:spPr>
      </p:pic>
      <p:pic>
        <p:nvPicPr>
          <p:cNvPr id="8" name="Picture 7"/>
          <p:cNvPicPr>
            <a:picLocks noChangeAspect="1"/>
          </p:cNvPicPr>
          <p:nvPr/>
        </p:nvPicPr>
        <p:blipFill rotWithShape="1">
          <a:blip r:embed="rId3" cstate="print"/>
          <a:srcRect b="25665"/>
          <a:stretch/>
        </p:blipFill>
        <p:spPr>
          <a:xfrm>
            <a:off x="38569935" y="437730"/>
            <a:ext cx="4570337" cy="277369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41051" y="13386011"/>
            <a:ext cx="9882081" cy="7636153"/>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524" y="13522125"/>
            <a:ext cx="9352543" cy="722696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 name="Flowchart: Alternate Process 11"/>
          <p:cNvSpPr/>
          <p:nvPr/>
        </p:nvSpPr>
        <p:spPr>
          <a:xfrm>
            <a:off x="372524" y="21190402"/>
            <a:ext cx="7398293" cy="3089324"/>
          </a:xfrm>
          <a:prstGeom prst="flowChartAlternateProcess">
            <a:avLst/>
          </a:prstGeom>
          <a:solidFill>
            <a:srgbClr val="D2FFBE"/>
          </a:solidFill>
          <a:ln w="76200" cap="flat" cmpd="sng" algn="ctr">
            <a:solidFill>
              <a:srgbClr val="1B68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2.</a:t>
            </a:r>
            <a:r>
              <a:rPr kumimoji="0" lang="en-US" sz="1100" b="1" i="0" u="none" strike="noStrike" kern="0" cap="none" spc="0" normalizeH="0" baseline="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 Unions of municipalities</a:t>
            </a: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50" b="1" i="0" u="none" strike="noStrike" kern="0" cap="none" spc="0" normalizeH="0" baseline="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Akkar Unions of municipalities: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Akkar consists of 12 unions of municipalities: UM Joumeh, UM Qubbayat, UM Chaft, UM Jord EL Kayteh UM Wassat EL Kayteh, UM Dreib Awssat, UM Dreib Gharbi, UM Oustwan, UM Arqa, UM Akroum, UM Wadi Khaled, UM Sahel Akkar.</a:t>
            </a:r>
            <a:endParaRPr kumimoji="0" lang="en-US" sz="1050" b="1" i="0" u="none" strike="noStrike" kern="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050" b="1" i="0" u="none" strike="noStrike" kern="0" cap="none" spc="0" normalizeH="0" baseline="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North Lebanon Unions of municipalities: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North Lebanon consists 6 Unions of municipalities: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UM Fayhaa,UM Minnieh – Dannieh, UM Koura, UM Zgharta, UM Bcharri, UM Batroun.</a:t>
            </a:r>
            <a:endParaRPr kumimoji="0" lang="en-US" sz="1200" b="1" i="0" u="none" strike="noStrike" kern="0" cap="none" spc="0" normalizeH="0" baseline="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LB" sz="1600" b="1" i="0" u="none" strike="noStrike" kern="0" cap="none" spc="0" normalizeH="0" baseline="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2- اتحادات البلديات </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LB" sz="1200" b="1" i="0" u="none" strike="noStrike" kern="0" cap="none" spc="0" normalizeH="0" baseline="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اتحاد بلديات محافظة عكار : تتالف عكار من 12 اتحاد بلديات: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200" b="1" i="0" u="none" strike="noStrike" kern="0" cap="none" spc="0" normalizeH="0" baseline="0" noProof="0" dirty="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ا</a:t>
            </a:r>
            <a:r>
              <a:rPr kumimoji="0" lang="ar-LB" sz="1200" b="1" i="0" u="none" strike="noStrike" kern="0" cap="none" spc="0" normalizeH="0" baseline="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تحاد بلديات الجومة- اتحاد بلديات القبيات- اتحاد بلديات الشفت- اتحاد بلديات جرد القيطع- اتحاد بلديات وسط وساحل القيطع- اتحاد بلديات الدريب الاوسط- اتحاد بلديات الدريب الغربي- اتحاد بلديات الاسطوان- اتحاد بلديات عرقة الاثري- اتحاد بلديات اكروم- اتحاد بلديات وادي خالد- اتحاد بلديات سهل عكار</a:t>
            </a:r>
          </a:p>
          <a:p>
            <a:pPr marL="285750" marR="0" lvl="0" indent="-285750" algn="r" defTabSz="914400" rtl="1"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ar-LB" sz="1200" b="1" i="0" u="none" strike="noStrike" kern="0" cap="none" spc="0" normalizeH="0" baseline="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اتحاد بلديات محافظة لبنان الشمالي: تتالف هذه المحافظة من 6 اتحادات بلديات:</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200" b="1" i="0" u="none" strike="noStrike" kern="0" cap="none" spc="0" normalizeH="0" baseline="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rPr>
              <a:t>اتحاد بلديات الفيحاء- اتحاد بلديات المنية/الضنية- اتحاد بلديات الكورة- اتحاد بلديات زغرتا-اتحاد بلديات بشري- اتحاد بلديات البترون</a:t>
            </a:r>
            <a:endParaRPr kumimoji="0" lang="en-US" sz="1200" b="1" i="0" u="none" strike="noStrike" kern="0" cap="none" spc="0" normalizeH="0" baseline="0" noProof="0" dirty="0" smtClean="0">
              <a:ln>
                <a:noFill/>
              </a:ln>
              <a:solidFill>
                <a:srgbClr val="4472C4">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p:cNvSpPr txBox="1"/>
          <p:nvPr/>
        </p:nvSpPr>
        <p:spPr>
          <a:xfrm>
            <a:off x="14982092" y="30388711"/>
            <a:ext cx="184731"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prstClr val="black"/>
              </a:solidFill>
              <a:effectLst/>
              <a:uLnTx/>
              <a:uFillTx/>
            </a:endParaRPr>
          </a:p>
        </p:txBody>
      </p:sp>
      <p:graphicFrame>
        <p:nvGraphicFramePr>
          <p:cNvPr id="14" name="Table 13"/>
          <p:cNvGraphicFramePr>
            <a:graphicFrameLocks noGrp="1"/>
          </p:cNvGraphicFramePr>
          <p:nvPr>
            <p:extLst>
              <p:ext uri="{D42A27DB-BD31-4B8C-83A1-F6EECF244321}">
                <p14:modId xmlns:p14="http://schemas.microsoft.com/office/powerpoint/2010/main" val="2996373232"/>
              </p:ext>
            </p:extLst>
          </p:nvPr>
        </p:nvGraphicFramePr>
        <p:xfrm>
          <a:off x="320070" y="25991807"/>
          <a:ext cx="1961786" cy="4981676"/>
        </p:xfrm>
        <a:graphic>
          <a:graphicData uri="http://schemas.openxmlformats.org/drawingml/2006/table">
            <a:tbl>
              <a:tblPr/>
              <a:tblGrid>
                <a:gridCol w="1961786">
                  <a:extLst>
                    <a:ext uri="{9D8B030D-6E8A-4147-A177-3AD203B41FA5}">
                      <a16:colId xmlns:a16="http://schemas.microsoft.com/office/drawing/2014/main" val="2025781753"/>
                    </a:ext>
                  </a:extLst>
                </a:gridCol>
              </a:tblGrid>
              <a:tr h="30853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solidFill>
                            <a:schemeClr val="accent1">
                              <a:lumMod val="75000"/>
                            </a:schemeClr>
                          </a:solidFill>
                          <a:effectLst/>
                        </a:rPr>
                        <a:t>اتحاد بلديات وسط وساحل القيطع</a:t>
                      </a:r>
                      <a:endParaRPr lang="ar-LB" sz="1200" b="1"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578187369"/>
                  </a:ext>
                </a:extLst>
              </a:tr>
              <a:tr h="30853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المحمرة</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843156116"/>
                  </a:ext>
                </a:extLst>
              </a:tr>
              <a:tr h="30853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ببنين-العبدة</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434905515"/>
                  </a:ext>
                </a:extLst>
              </a:tr>
              <a:tr h="30853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القرقف</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66037138"/>
                  </a:ext>
                </a:extLst>
              </a:tr>
              <a:tr h="323962">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عيون الغزلان</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559824792"/>
                  </a:ext>
                </a:extLst>
              </a:tr>
              <a:tr h="323962">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جديدة القيطع</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557641844"/>
                  </a:ext>
                </a:extLst>
              </a:tr>
              <a:tr h="30853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برقايل</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737419779"/>
                  </a:ext>
                </a:extLst>
              </a:tr>
              <a:tr h="245662">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بقرزلا</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67867961"/>
                  </a:ext>
                </a:extLst>
              </a:tr>
              <a:tr h="323962">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سيسوق</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949690587"/>
                  </a:ext>
                </a:extLst>
              </a:tr>
              <a:tr h="30853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وادي الجاموس</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530209019"/>
                  </a:ext>
                </a:extLst>
              </a:tr>
              <a:tr h="323962">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الحميرة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620371251"/>
                  </a:ext>
                </a:extLst>
              </a:tr>
              <a:tr h="30853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مارتوما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560897507"/>
                  </a:ext>
                </a:extLst>
              </a:tr>
              <a:tr h="323962">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مجدلا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82261276"/>
                  </a:ext>
                </a:extLst>
              </a:tr>
              <a:tr h="323962">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برج العرب</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960427634"/>
                  </a:ext>
                </a:extLst>
              </a:tr>
              <a:tr h="30853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قبة شمرا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097921330"/>
                  </a:ext>
                </a:extLst>
              </a:tr>
              <a:tr h="323962">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الحميرة</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58540607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434666671"/>
              </p:ext>
            </p:extLst>
          </p:nvPr>
        </p:nvGraphicFramePr>
        <p:xfrm>
          <a:off x="2337395" y="26696145"/>
          <a:ext cx="3528596" cy="4277338"/>
        </p:xfrm>
        <a:graphic>
          <a:graphicData uri="http://schemas.openxmlformats.org/drawingml/2006/table">
            <a:tbl>
              <a:tblPr/>
              <a:tblGrid>
                <a:gridCol w="1764298">
                  <a:extLst>
                    <a:ext uri="{9D8B030D-6E8A-4147-A177-3AD203B41FA5}">
                      <a16:colId xmlns:a16="http://schemas.microsoft.com/office/drawing/2014/main" val="3248266466"/>
                    </a:ext>
                  </a:extLst>
                </a:gridCol>
                <a:gridCol w="1764298">
                  <a:extLst>
                    <a:ext uri="{9D8B030D-6E8A-4147-A177-3AD203B41FA5}">
                      <a16:colId xmlns:a16="http://schemas.microsoft.com/office/drawing/2014/main" val="2735424899"/>
                    </a:ext>
                  </a:extLst>
                </a:gridCol>
              </a:tblGrid>
              <a:tr h="299114">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solidFill>
                            <a:schemeClr val="accent1">
                              <a:lumMod val="75000"/>
                            </a:schemeClr>
                          </a:solidFill>
                          <a:effectLst/>
                        </a:rPr>
                        <a:t>اتحاد بلديات جرد القيطع</a:t>
                      </a:r>
                      <a:endParaRPr lang="ar-LB" sz="1200" b="1"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solidFill>
                            <a:schemeClr val="accent1">
                              <a:lumMod val="75000"/>
                            </a:schemeClr>
                          </a:solidFill>
                          <a:effectLst/>
                        </a:rPr>
                        <a:t>اتحاد بلديات الشفت</a:t>
                      </a:r>
                      <a:endParaRPr lang="ar-LB" sz="1200" b="1"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32925935"/>
                  </a:ext>
                </a:extLst>
              </a:tr>
              <a:tr h="299114">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فنيدق</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حلبا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120015820"/>
                  </a:ext>
                </a:extLst>
              </a:tr>
              <a:tr h="299114">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مشمش</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الشيخ طابا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378544173"/>
                  </a:ext>
                </a:extLst>
              </a:tr>
              <a:tr h="299114">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القرنة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حيزوق</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673507424"/>
                  </a:ext>
                </a:extLst>
              </a:tr>
              <a:tr h="31407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بيت ايوب</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كرم عصفور</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506420649"/>
                  </a:ext>
                </a:extLst>
              </a:tr>
              <a:tr h="31407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القريات</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بيت غطاس</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293385065"/>
                  </a:ext>
                </a:extLst>
              </a:tr>
              <a:tr h="299114">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بيت يونس</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مزرعة النهرية</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538604028"/>
                  </a:ext>
                </a:extLst>
              </a:tr>
              <a:tr h="299114">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حرار</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مشحا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31343271"/>
                  </a:ext>
                </a:extLst>
              </a:tr>
              <a:tr h="31407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الحويش</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القنطرة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058096305"/>
                  </a:ext>
                </a:extLst>
              </a:tr>
              <a:tr h="299114">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شان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الجديدة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867242638"/>
                  </a:ext>
                </a:extLst>
              </a:tr>
              <a:tr h="31407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عين الذهب</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الزواريب</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623895822"/>
                  </a:ext>
                </a:extLst>
              </a:tr>
              <a:tr h="299114">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قبعيت</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النفسة-منيارة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455814613"/>
                  </a:ext>
                </a:extLst>
              </a:tr>
              <a:tr h="31407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بزال</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الشيخ محمد</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84811745"/>
                  </a:ext>
                </a:extLst>
              </a:tr>
              <a:tr h="31407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سفينة القيطع</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عدبل</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907260548"/>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822051465"/>
              </p:ext>
            </p:extLst>
          </p:nvPr>
        </p:nvGraphicFramePr>
        <p:xfrm>
          <a:off x="5918149" y="27140602"/>
          <a:ext cx="1976745" cy="3832881"/>
        </p:xfrm>
        <a:graphic>
          <a:graphicData uri="http://schemas.openxmlformats.org/drawingml/2006/table">
            <a:tbl>
              <a:tblPr/>
              <a:tblGrid>
                <a:gridCol w="1976745">
                  <a:extLst>
                    <a:ext uri="{9D8B030D-6E8A-4147-A177-3AD203B41FA5}">
                      <a16:colId xmlns:a16="http://schemas.microsoft.com/office/drawing/2014/main" val="1941960011"/>
                    </a:ext>
                  </a:extLst>
                </a:gridCol>
              </a:tblGrid>
              <a:tr h="269644">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solidFill>
                            <a:schemeClr val="accent1">
                              <a:lumMod val="75000"/>
                            </a:schemeClr>
                          </a:solidFill>
                          <a:effectLst/>
                        </a:rPr>
                        <a:t>اتحاد بلديات الدريب الاوسط</a:t>
                      </a:r>
                      <a:endParaRPr lang="ar-LB" sz="1200" b="1"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297687306"/>
                  </a:ext>
                </a:extLst>
              </a:tr>
              <a:tr h="269644">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عين الزيت</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500725259"/>
                  </a:ext>
                </a:extLst>
              </a:tr>
              <a:tr h="269644">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البربارة</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283285866"/>
                  </a:ext>
                </a:extLst>
              </a:tr>
              <a:tr h="269644">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الكواشرة</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409888058"/>
                  </a:ext>
                </a:extLst>
              </a:tr>
              <a:tr h="28312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خربة داوود</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818980639"/>
                  </a:ext>
                </a:extLst>
              </a:tr>
              <a:tr h="28312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البيرة</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461608594"/>
                  </a:ext>
                </a:extLst>
              </a:tr>
              <a:tr h="374719">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الدغلة</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579146340"/>
                  </a:ext>
                </a:extLst>
              </a:tr>
              <a:tr h="42465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الدبابية</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186621568"/>
                  </a:ext>
                </a:extLst>
              </a:tr>
              <a:tr h="28312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المجدل</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540006241"/>
                  </a:ext>
                </a:extLst>
              </a:tr>
              <a:tr h="269644">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دوير عدوية</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8815826"/>
                  </a:ext>
                </a:extLst>
              </a:tr>
              <a:tr h="28312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خربة شار </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79792499"/>
                  </a:ext>
                </a:extLst>
              </a:tr>
              <a:tr h="269644">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الدوسة</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975134478"/>
                  </a:ext>
                </a:extLst>
              </a:tr>
              <a:tr h="28312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سنديانة ريدان</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479003258"/>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086314480"/>
              </p:ext>
            </p:extLst>
          </p:nvPr>
        </p:nvGraphicFramePr>
        <p:xfrm>
          <a:off x="7947052" y="28030149"/>
          <a:ext cx="1663358" cy="2943334"/>
        </p:xfrm>
        <a:graphic>
          <a:graphicData uri="http://schemas.openxmlformats.org/drawingml/2006/table">
            <a:tbl>
              <a:tblPr/>
              <a:tblGrid>
                <a:gridCol w="1663358">
                  <a:extLst>
                    <a:ext uri="{9D8B030D-6E8A-4147-A177-3AD203B41FA5}">
                      <a16:colId xmlns:a16="http://schemas.microsoft.com/office/drawing/2014/main" val="294156360"/>
                    </a:ext>
                  </a:extLst>
                </a:gridCol>
              </a:tblGrid>
              <a:tr h="26279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solidFill>
                            <a:schemeClr val="accent1">
                              <a:lumMod val="75000"/>
                            </a:schemeClr>
                          </a:solidFill>
                          <a:effectLst/>
                        </a:rPr>
                        <a:t>اتحاد بلديات القبيات</a:t>
                      </a:r>
                      <a:endParaRPr lang="ar-LB" sz="1200" b="1"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068780110"/>
                  </a:ext>
                </a:extLst>
              </a:tr>
              <a:tr h="26279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القبيات</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280055995"/>
                  </a:ext>
                </a:extLst>
              </a:tr>
              <a:tr h="26279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عندقت</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411784248"/>
                  </a:ext>
                </a:extLst>
              </a:tr>
              <a:tr h="26279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عيدمون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21958781"/>
                  </a:ext>
                </a:extLst>
              </a:tr>
              <a:tr h="27593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رماح</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179483651"/>
                  </a:ext>
                </a:extLst>
              </a:tr>
              <a:tr h="27593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النهرية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330655473"/>
                  </a:ext>
                </a:extLst>
              </a:tr>
              <a:tr h="26279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منجز</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668972"/>
                  </a:ext>
                </a:extLst>
              </a:tr>
              <a:tr h="26279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العوينات</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73674196"/>
                  </a:ext>
                </a:extLst>
              </a:tr>
              <a:tr h="27593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مشتى حسن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55812644"/>
                  </a:ext>
                </a:extLst>
              </a:tr>
              <a:tr h="26279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مشتى حمود</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768660479"/>
                  </a:ext>
                </a:extLst>
              </a:tr>
              <a:tr h="27593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شدرا</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99203033"/>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76982369"/>
              </p:ext>
            </p:extLst>
          </p:nvPr>
        </p:nvGraphicFramePr>
        <p:xfrm>
          <a:off x="9662568" y="28512070"/>
          <a:ext cx="1676875" cy="2461413"/>
        </p:xfrm>
        <a:graphic>
          <a:graphicData uri="http://schemas.openxmlformats.org/drawingml/2006/table">
            <a:tbl>
              <a:tblPr/>
              <a:tblGrid>
                <a:gridCol w="1676875">
                  <a:extLst>
                    <a:ext uri="{9D8B030D-6E8A-4147-A177-3AD203B41FA5}">
                      <a16:colId xmlns:a16="http://schemas.microsoft.com/office/drawing/2014/main" val="3156177933"/>
                    </a:ext>
                  </a:extLst>
                </a:gridCol>
              </a:tblGrid>
              <a:tr h="26900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solidFill>
                            <a:schemeClr val="accent1">
                              <a:lumMod val="75000"/>
                            </a:schemeClr>
                          </a:solidFill>
                          <a:effectLst/>
                        </a:rPr>
                        <a:t>اتحاد بلديات وادي خالد</a:t>
                      </a:r>
                      <a:endParaRPr lang="ar-LB" sz="1200" b="1"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93776880"/>
                  </a:ext>
                </a:extLst>
              </a:tr>
              <a:tr h="26900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وادي خالد</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035136327"/>
                  </a:ext>
                </a:extLst>
              </a:tr>
              <a:tr h="26900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الرامة</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920285592"/>
                  </a:ext>
                </a:extLst>
              </a:tr>
              <a:tr h="26900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الهيشة</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129121948"/>
                  </a:ext>
                </a:extLst>
              </a:tr>
              <a:tr h="28245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خط البترول</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919710"/>
                  </a:ext>
                </a:extLst>
              </a:tr>
              <a:tr h="28245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العماير-رجم عيسى</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933867562"/>
                  </a:ext>
                </a:extLst>
              </a:tr>
              <a:tr h="26900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بني صخر</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100470774"/>
                  </a:ext>
                </a:extLst>
              </a:tr>
              <a:tr h="26900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المقيبلة</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668843599"/>
                  </a:ext>
                </a:extLst>
              </a:tr>
              <a:tr h="28245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الفرض</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381707914"/>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070939729"/>
              </p:ext>
            </p:extLst>
          </p:nvPr>
        </p:nvGraphicFramePr>
        <p:xfrm>
          <a:off x="11391601" y="28692352"/>
          <a:ext cx="1691639" cy="2285745"/>
        </p:xfrm>
        <a:graphic>
          <a:graphicData uri="http://schemas.openxmlformats.org/drawingml/2006/table">
            <a:tbl>
              <a:tblPr/>
              <a:tblGrid>
                <a:gridCol w="1691639">
                  <a:extLst>
                    <a:ext uri="{9D8B030D-6E8A-4147-A177-3AD203B41FA5}">
                      <a16:colId xmlns:a16="http://schemas.microsoft.com/office/drawing/2014/main" val="2673381819"/>
                    </a:ext>
                  </a:extLst>
                </a:gridCol>
              </a:tblGrid>
              <a:tr h="24980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solidFill>
                            <a:schemeClr val="accent1">
                              <a:lumMod val="75000"/>
                            </a:schemeClr>
                          </a:solidFill>
                          <a:effectLst/>
                        </a:rPr>
                        <a:t>اتحاد بلديات نهر الاسطوان</a:t>
                      </a:r>
                      <a:endParaRPr lang="ar-LB" sz="1200" b="1"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38465548"/>
                  </a:ext>
                </a:extLst>
              </a:tr>
              <a:tr h="24980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خريبة الجندي</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581238299"/>
                  </a:ext>
                </a:extLst>
              </a:tr>
              <a:tr h="24980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تل عباس الغربي</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392599029"/>
                  </a:ext>
                </a:extLst>
              </a:tr>
              <a:tr h="24980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الكويخات</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733083288"/>
                  </a:ext>
                </a:extLst>
              </a:tr>
              <a:tr h="262299">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كوشا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093083906"/>
                  </a:ext>
                </a:extLst>
              </a:tr>
              <a:tr h="262299">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السويسة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167183305"/>
                  </a:ext>
                </a:extLst>
              </a:tr>
              <a:tr h="24980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مزرعة بلدة </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606349378"/>
                  </a:ext>
                </a:extLst>
              </a:tr>
              <a:tr h="24980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دير جنين</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391128218"/>
                  </a:ext>
                </a:extLst>
              </a:tr>
              <a:tr h="262299">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بيت الحاج </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289972959"/>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406818713"/>
              </p:ext>
            </p:extLst>
          </p:nvPr>
        </p:nvGraphicFramePr>
        <p:xfrm>
          <a:off x="13134053" y="29427939"/>
          <a:ext cx="1750266" cy="1545544"/>
        </p:xfrm>
        <a:graphic>
          <a:graphicData uri="http://schemas.openxmlformats.org/drawingml/2006/table">
            <a:tbl>
              <a:tblPr/>
              <a:tblGrid>
                <a:gridCol w="1750266">
                  <a:extLst>
                    <a:ext uri="{9D8B030D-6E8A-4147-A177-3AD203B41FA5}">
                      <a16:colId xmlns:a16="http://schemas.microsoft.com/office/drawing/2014/main" val="3988385121"/>
                    </a:ext>
                  </a:extLst>
                </a:gridCol>
              </a:tblGrid>
              <a:tr h="25336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solidFill>
                            <a:schemeClr val="accent1">
                              <a:lumMod val="75000"/>
                            </a:schemeClr>
                          </a:solidFill>
                          <a:effectLst/>
                        </a:rPr>
                        <a:t>اتحاد بلديات الدريب الغربي</a:t>
                      </a:r>
                      <a:endParaRPr lang="ar-LB" sz="1200" b="1"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243854122"/>
                  </a:ext>
                </a:extLst>
              </a:tr>
              <a:tr h="25336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فسيقين- عين اشما- عين تنتا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788312025"/>
                  </a:ext>
                </a:extLst>
              </a:tr>
              <a:tr h="25336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شربيلا</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810865850"/>
                  </a:ext>
                </a:extLst>
              </a:tr>
              <a:tr h="25336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الريحانية</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457182025"/>
                  </a:ext>
                </a:extLst>
              </a:tr>
              <a:tr h="266036">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التليل-سفينة الدريب</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41903592"/>
                  </a:ext>
                </a:extLst>
              </a:tr>
              <a:tr h="266036">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الغزيلة</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325439486"/>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543518003"/>
              </p:ext>
            </p:extLst>
          </p:nvPr>
        </p:nvGraphicFramePr>
        <p:xfrm>
          <a:off x="14912142" y="29571134"/>
          <a:ext cx="1401260" cy="1419092"/>
        </p:xfrm>
        <a:graphic>
          <a:graphicData uri="http://schemas.openxmlformats.org/drawingml/2006/table">
            <a:tbl>
              <a:tblPr/>
              <a:tblGrid>
                <a:gridCol w="1401260">
                  <a:extLst>
                    <a:ext uri="{9D8B030D-6E8A-4147-A177-3AD203B41FA5}">
                      <a16:colId xmlns:a16="http://schemas.microsoft.com/office/drawing/2014/main" val="2792924214"/>
                    </a:ext>
                  </a:extLst>
                </a:gridCol>
              </a:tblGrid>
              <a:tr h="23263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solidFill>
                            <a:schemeClr val="accent1">
                              <a:lumMod val="75000"/>
                            </a:schemeClr>
                          </a:solidFill>
                          <a:effectLst/>
                        </a:rPr>
                        <a:t>اتحاد بلديات جبل اكروم</a:t>
                      </a:r>
                      <a:endParaRPr lang="ar-LB" sz="1200" b="1"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213601529"/>
                  </a:ext>
                </a:extLst>
              </a:tr>
              <a:tr h="23263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اكروم</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71851032"/>
                  </a:ext>
                </a:extLst>
              </a:tr>
              <a:tr h="23263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كفرتون</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286514179"/>
                  </a:ext>
                </a:extLst>
              </a:tr>
              <a:tr h="232638">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السهلة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171934087"/>
                  </a:ext>
                </a:extLst>
              </a:tr>
              <a:tr h="244270">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قنية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369011573"/>
                  </a:ext>
                </a:extLst>
              </a:tr>
              <a:tr h="244270">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المونسة</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959148032"/>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547183965"/>
              </p:ext>
            </p:extLst>
          </p:nvPr>
        </p:nvGraphicFramePr>
        <p:xfrm>
          <a:off x="16385128" y="29818482"/>
          <a:ext cx="1565904" cy="1155001"/>
        </p:xfrm>
        <a:graphic>
          <a:graphicData uri="http://schemas.openxmlformats.org/drawingml/2006/table">
            <a:tbl>
              <a:tblPr/>
              <a:tblGrid>
                <a:gridCol w="1565904">
                  <a:extLst>
                    <a:ext uri="{9D8B030D-6E8A-4147-A177-3AD203B41FA5}">
                      <a16:colId xmlns:a16="http://schemas.microsoft.com/office/drawing/2014/main" val="3993120976"/>
                    </a:ext>
                  </a:extLst>
                </a:gridCol>
              </a:tblGrid>
              <a:tr h="228713">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solidFill>
                            <a:schemeClr val="accent1">
                              <a:lumMod val="75000"/>
                            </a:schemeClr>
                          </a:solidFill>
                          <a:effectLst/>
                        </a:rPr>
                        <a:t>اتحاد بلديات عرقة الاثري</a:t>
                      </a:r>
                      <a:endParaRPr lang="ar-LB" sz="1200" b="1" i="0" u="none" strike="noStrike" dirty="0">
                        <a:solidFill>
                          <a:schemeClr val="accent1">
                            <a:lumMod val="75000"/>
                          </a:schemeClr>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781133460"/>
                  </a:ext>
                </a:extLst>
              </a:tr>
              <a:tr h="228713">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ذوق حدارة </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645106304"/>
                  </a:ext>
                </a:extLst>
              </a:tr>
              <a:tr h="228713">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الحصنية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13551316"/>
                  </a:ext>
                </a:extLst>
              </a:tr>
              <a:tr h="228713">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الحاكور</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093208388"/>
                  </a:ext>
                </a:extLst>
              </a:tr>
              <a:tr h="240149">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عرقة</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787909062"/>
                  </a:ext>
                </a:extLst>
              </a:tr>
            </a:tbl>
          </a:graphicData>
        </a:graphic>
      </p:graphicFrame>
      <p:graphicFrame>
        <p:nvGraphicFramePr>
          <p:cNvPr id="24" name="Table 23"/>
          <p:cNvGraphicFramePr>
            <a:graphicFrameLocks noGrp="1"/>
          </p:cNvGraphicFramePr>
          <p:nvPr>
            <p:extLst>
              <p:ext uri="{D42A27DB-BD31-4B8C-83A1-F6EECF244321}">
                <p14:modId xmlns:p14="http://schemas.microsoft.com/office/powerpoint/2010/main" val="2843844893"/>
              </p:ext>
            </p:extLst>
          </p:nvPr>
        </p:nvGraphicFramePr>
        <p:xfrm>
          <a:off x="23871926" y="21271016"/>
          <a:ext cx="2374362" cy="8156923"/>
        </p:xfrm>
        <a:graphic>
          <a:graphicData uri="http://schemas.openxmlformats.org/drawingml/2006/table">
            <a:tbl>
              <a:tblPr/>
              <a:tblGrid>
                <a:gridCol w="2374362">
                  <a:extLst>
                    <a:ext uri="{9D8B030D-6E8A-4147-A177-3AD203B41FA5}">
                      <a16:colId xmlns:a16="http://schemas.microsoft.com/office/drawing/2014/main" val="3407502589"/>
                    </a:ext>
                  </a:extLst>
                </a:gridCol>
              </a:tblGrid>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solidFill>
                            <a:srgbClr val="FF0000"/>
                          </a:solidFill>
                          <a:effectLst/>
                        </a:rPr>
                        <a:t>قضاء المنية الضنية</a:t>
                      </a:r>
                      <a:endParaRPr lang="ar-LB" sz="1200" b="1" i="0" u="none" strike="noStrike" dirty="0">
                        <a:solidFill>
                          <a:srgbClr val="FF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830180005"/>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sng" strike="noStrike">
                          <a:effectLst/>
                          <a:hlinkClick r:id="rId6"/>
                        </a:rPr>
                        <a:t> قرصيتا</a:t>
                      </a:r>
                      <a:endParaRPr lang="ar-LB" sz="1200" b="1" i="0" u="sng"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225714405"/>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قطين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525638216"/>
                  </a:ext>
                </a:extLst>
              </a:tr>
              <a:tr h="25758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كفر ببنين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346537746"/>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كفر حبو</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97647201"/>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كفر شلان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704994439"/>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كرم المهر</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019921465"/>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مركبتا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238452467"/>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مراج السريج</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565634144"/>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نمرين-بكورا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919391481"/>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وادي النحلة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112517922"/>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المنية- النبي يوشع</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624146687"/>
                  </a:ext>
                </a:extLst>
              </a:tr>
              <a:tr h="25758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البداوي</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306245214"/>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ايزال</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824650393"/>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بقاع صفرين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770427953"/>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بقرصونة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407146244"/>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بيت الفقس</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76314177"/>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بحنين ومزرعة ارطوسة- الريحانية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165225763"/>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بخعون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134186260"/>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برج اليهودية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752196798"/>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بطرماز</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937668507"/>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حقل العزيمة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732520376"/>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حازمية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607722160"/>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حرف السياد</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38260520"/>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دير نبوح</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231755408"/>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دير عمار</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075555314"/>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سفيرة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960318296"/>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سير</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77373451"/>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طاران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561016281"/>
                  </a:ext>
                </a:extLst>
              </a:tr>
              <a:tr h="25758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عيمر</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815400478"/>
                  </a:ext>
                </a:extLst>
              </a:tr>
              <a:tr h="24532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عين التينة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889352288"/>
                  </a:ext>
                </a:extLst>
              </a:tr>
              <a:tr h="25758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عاصون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542485827"/>
                  </a:ext>
                </a:extLst>
              </a:tr>
              <a:tr h="25758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عزقي</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619364020"/>
                  </a:ext>
                </a:extLst>
              </a:tr>
            </a:tbl>
          </a:graphicData>
        </a:graphic>
      </p:graphicFrame>
      <p:graphicFrame>
        <p:nvGraphicFramePr>
          <p:cNvPr id="25" name="Table 24"/>
          <p:cNvGraphicFramePr>
            <a:graphicFrameLocks noGrp="1"/>
          </p:cNvGraphicFramePr>
          <p:nvPr>
            <p:extLst>
              <p:ext uri="{D42A27DB-BD31-4B8C-83A1-F6EECF244321}">
                <p14:modId xmlns:p14="http://schemas.microsoft.com/office/powerpoint/2010/main" val="2224345111"/>
              </p:ext>
            </p:extLst>
          </p:nvPr>
        </p:nvGraphicFramePr>
        <p:xfrm>
          <a:off x="21824331" y="21692411"/>
          <a:ext cx="1992056" cy="7664080"/>
        </p:xfrm>
        <a:graphic>
          <a:graphicData uri="http://schemas.openxmlformats.org/drawingml/2006/table">
            <a:tbl>
              <a:tblPr/>
              <a:tblGrid>
                <a:gridCol w="1992056">
                  <a:extLst>
                    <a:ext uri="{9D8B030D-6E8A-4147-A177-3AD203B41FA5}">
                      <a16:colId xmlns:a16="http://schemas.microsoft.com/office/drawing/2014/main" val="3002730838"/>
                    </a:ext>
                  </a:extLst>
                </a:gridCol>
              </a:tblGrid>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solidFill>
                            <a:srgbClr val="FF0000"/>
                          </a:solidFill>
                          <a:effectLst/>
                        </a:rPr>
                        <a:t>قضاء زغرتا</a:t>
                      </a:r>
                      <a:endParaRPr lang="ar-LB" sz="1200" b="1" i="0" u="none" strike="noStrike" dirty="0">
                        <a:solidFill>
                          <a:srgbClr val="FF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715689623"/>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كفر صغاب</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806164450"/>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قرة باش</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730614084"/>
                  </a:ext>
                </a:extLst>
              </a:tr>
              <a:tr h="2499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كفر فو</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419583776"/>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كفر ياشيت - بسبعل</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46496475"/>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كفر حتا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004052003"/>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كفر دلاقوس</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626337289"/>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كفر زينا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899868676"/>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كرم سده</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931382077"/>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مجدليا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570328142"/>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مرياطا- قادريه</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770498499"/>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مزياره- حرف- حميص- صخرا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034473985"/>
                  </a:ext>
                </a:extLst>
              </a:tr>
              <a:tr h="2499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مزرعة التفاح</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108033847"/>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ايطو</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45706446"/>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ايعال</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922124202"/>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ارده- حرف ارده- بيت عوكر-بيت عبيد</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569128012"/>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بنشعي</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38337754"/>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بحيرة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19813903"/>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بسلوقيط</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612609190"/>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تولا-اسلوت</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277801942"/>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حارة الفوار</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150782745"/>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داريا- بشنين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218733054"/>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راس كيفا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060788182"/>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رشعين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602780350"/>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زغرتا-اهدن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081221229"/>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سبعل</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376413976"/>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سرعل</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122933881"/>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علما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267008944"/>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عينطورين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906532930"/>
                  </a:ext>
                </a:extLst>
              </a:tr>
              <a:tr h="2499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عربة قزحيا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501005377"/>
                  </a:ext>
                </a:extLst>
              </a:tr>
              <a:tr h="2380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عرجس</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706235207"/>
                  </a:ext>
                </a:extLst>
              </a:tr>
              <a:tr h="24991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عشاش</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621060076"/>
                  </a:ext>
                </a:extLst>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2822669449"/>
              </p:ext>
            </p:extLst>
          </p:nvPr>
        </p:nvGraphicFramePr>
        <p:xfrm>
          <a:off x="19700185" y="22280253"/>
          <a:ext cx="2068607" cy="7076238"/>
        </p:xfrm>
        <a:graphic>
          <a:graphicData uri="http://schemas.openxmlformats.org/drawingml/2006/table">
            <a:tbl>
              <a:tblPr/>
              <a:tblGrid>
                <a:gridCol w="2068607">
                  <a:extLst>
                    <a:ext uri="{9D8B030D-6E8A-4147-A177-3AD203B41FA5}">
                      <a16:colId xmlns:a16="http://schemas.microsoft.com/office/drawing/2014/main" val="3622479722"/>
                    </a:ext>
                  </a:extLst>
                </a:gridCol>
              </a:tblGrid>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solidFill>
                            <a:srgbClr val="FF0000"/>
                          </a:solidFill>
                          <a:effectLst/>
                        </a:rPr>
                        <a:t>قضاء البترون</a:t>
                      </a:r>
                      <a:endParaRPr lang="ar-LB" sz="1200" b="1" i="0" u="none" strike="noStrike" dirty="0">
                        <a:solidFill>
                          <a:srgbClr val="FF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183236335"/>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كفور العربي</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250488579"/>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كفر حلدا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57509499"/>
                  </a:ext>
                </a:extLst>
              </a:tr>
              <a:tr h="24643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كفر حي</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62615154"/>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كفر عبيدا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707459761"/>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كوبا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647037327"/>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كور</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337224616"/>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محمرش</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210575920"/>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الهري</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209057170"/>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البترون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191448309"/>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اجدبرا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868574380"/>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اده</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447515045"/>
                  </a:ext>
                </a:extLst>
              </a:tr>
              <a:tr h="24643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اصيا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400967048"/>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بقسميا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997327988"/>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بيت شلالا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599082893"/>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بشعلة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838734231"/>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تنورين الفوقا- تنورين التحتا-وطى حوب</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613159370"/>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تحوم</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829022923"/>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جران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855514626"/>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حامات</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102450148"/>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حردين- بيت كساب</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740778592"/>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دوما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008716811"/>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دير بلا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388785499"/>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راس نحاش</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790372655"/>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زان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972258504"/>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سلعاتا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651004668"/>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شكا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056169617"/>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شاتين</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630971309"/>
                  </a:ext>
                </a:extLst>
              </a:tr>
              <a:tr h="234701">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شبتين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253231984"/>
                  </a:ext>
                </a:extLst>
              </a:tr>
              <a:tr h="246437">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عبرين</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68527299"/>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1756246455"/>
              </p:ext>
            </p:extLst>
          </p:nvPr>
        </p:nvGraphicFramePr>
        <p:xfrm>
          <a:off x="18018073" y="26169445"/>
          <a:ext cx="1637994" cy="3187046"/>
        </p:xfrm>
        <a:graphic>
          <a:graphicData uri="http://schemas.openxmlformats.org/drawingml/2006/table">
            <a:tbl>
              <a:tblPr/>
              <a:tblGrid>
                <a:gridCol w="1637994">
                  <a:extLst>
                    <a:ext uri="{9D8B030D-6E8A-4147-A177-3AD203B41FA5}">
                      <a16:colId xmlns:a16="http://schemas.microsoft.com/office/drawing/2014/main" val="2015720413"/>
                    </a:ext>
                  </a:extLst>
                </a:gridCol>
              </a:tblGrid>
              <a:tr h="243286">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solidFill>
                            <a:srgbClr val="FF0000"/>
                          </a:solidFill>
                          <a:effectLst/>
                        </a:rPr>
                        <a:t>قضاء بشري</a:t>
                      </a:r>
                      <a:endParaRPr lang="ar-LB" sz="1200" b="1" i="0" u="none" strike="noStrike" dirty="0">
                        <a:solidFill>
                          <a:srgbClr val="FF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982362058"/>
                  </a:ext>
                </a:extLst>
              </a:tr>
              <a:tr h="243286">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قنات</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525270834"/>
                  </a:ext>
                </a:extLst>
              </a:tr>
              <a:tr h="243286">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بقاع كفرا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541619483"/>
                  </a:ext>
                </a:extLst>
              </a:tr>
              <a:tr h="255450">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بقرقاشا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407764167"/>
                  </a:ext>
                </a:extLst>
              </a:tr>
              <a:tr h="243286">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بان</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81924985"/>
                  </a:ext>
                </a:extLst>
              </a:tr>
              <a:tr h="243286">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برحليون</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4280895404"/>
                  </a:ext>
                </a:extLst>
              </a:tr>
              <a:tr h="243286">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بزعون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219142805"/>
                  </a:ext>
                </a:extLst>
              </a:tr>
              <a:tr h="243286">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بشري</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787608035"/>
                  </a:ext>
                </a:extLst>
              </a:tr>
              <a:tr h="243286">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حدث الجبة</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412488392"/>
                  </a:ext>
                </a:extLst>
              </a:tr>
              <a:tr h="243286">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حدشيت</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534306217"/>
                  </a:ext>
                </a:extLst>
              </a:tr>
              <a:tr h="243286">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حصرون</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874532413"/>
                  </a:ext>
                </a:extLst>
              </a:tr>
              <a:tr h="243286">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طورزا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2291378886"/>
                  </a:ext>
                </a:extLst>
              </a:tr>
              <a:tr h="255450">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عبدبن</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83416246"/>
                  </a:ext>
                </a:extLst>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306282067"/>
              </p:ext>
            </p:extLst>
          </p:nvPr>
        </p:nvGraphicFramePr>
        <p:xfrm>
          <a:off x="16744181" y="28211399"/>
          <a:ext cx="1180591" cy="1145092"/>
        </p:xfrm>
        <a:graphic>
          <a:graphicData uri="http://schemas.openxmlformats.org/drawingml/2006/table">
            <a:tbl>
              <a:tblPr/>
              <a:tblGrid>
                <a:gridCol w="1180591">
                  <a:extLst>
                    <a:ext uri="{9D8B030D-6E8A-4147-A177-3AD203B41FA5}">
                      <a16:colId xmlns:a16="http://schemas.microsoft.com/office/drawing/2014/main" val="3043377156"/>
                    </a:ext>
                  </a:extLst>
                </a:gridCol>
              </a:tblGrid>
              <a:tr h="282739">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solidFill>
                            <a:srgbClr val="FF0000"/>
                          </a:solidFill>
                          <a:effectLst/>
                        </a:rPr>
                        <a:t>قضاء طرابلس</a:t>
                      </a:r>
                      <a:endParaRPr lang="ar-LB" sz="1200" b="1" i="0" u="none" strike="noStrike" dirty="0">
                        <a:solidFill>
                          <a:srgbClr val="FF0000"/>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979574054"/>
                  </a:ext>
                </a:extLst>
              </a:tr>
              <a:tr h="282739">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القلمون</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873240941"/>
                  </a:ext>
                </a:extLst>
              </a:tr>
              <a:tr h="282739">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a:effectLst/>
                        </a:rPr>
                        <a:t>المينا</a:t>
                      </a:r>
                      <a:endParaRPr lang="ar-LB" sz="1200" b="1" i="0" u="none" strike="noStrike">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418766980"/>
                  </a:ext>
                </a:extLst>
              </a:tr>
              <a:tr h="296875">
                <a:tc>
                  <a:txBody>
                    <a:bodyPr/>
                    <a:lstStyle>
                      <a:lvl1pPr marL="0" algn="l" defTabSz="4319900" rtl="0" eaLnBrk="1" latinLnBrk="0" hangingPunct="1">
                        <a:defRPr sz="8504" kern="1200">
                          <a:solidFill>
                            <a:schemeClr val="dk1"/>
                          </a:solidFill>
                          <a:latin typeface="Calibri"/>
                        </a:defRPr>
                      </a:lvl1pPr>
                      <a:lvl2pPr marL="2159950" algn="l" defTabSz="4319900" rtl="0" eaLnBrk="1" latinLnBrk="0" hangingPunct="1">
                        <a:defRPr sz="8504" kern="1200">
                          <a:solidFill>
                            <a:schemeClr val="dk1"/>
                          </a:solidFill>
                          <a:latin typeface="Calibri"/>
                        </a:defRPr>
                      </a:lvl2pPr>
                      <a:lvl3pPr marL="4319900" algn="l" defTabSz="4319900" rtl="0" eaLnBrk="1" latinLnBrk="0" hangingPunct="1">
                        <a:defRPr sz="8504" kern="1200">
                          <a:solidFill>
                            <a:schemeClr val="dk1"/>
                          </a:solidFill>
                          <a:latin typeface="Calibri"/>
                        </a:defRPr>
                      </a:lvl3pPr>
                      <a:lvl4pPr marL="6479850" algn="l" defTabSz="4319900" rtl="0" eaLnBrk="1" latinLnBrk="0" hangingPunct="1">
                        <a:defRPr sz="8504" kern="1200">
                          <a:solidFill>
                            <a:schemeClr val="dk1"/>
                          </a:solidFill>
                          <a:latin typeface="Calibri"/>
                        </a:defRPr>
                      </a:lvl4pPr>
                      <a:lvl5pPr marL="8639800" algn="l" defTabSz="4319900" rtl="0" eaLnBrk="1" latinLnBrk="0" hangingPunct="1">
                        <a:defRPr sz="8504" kern="1200">
                          <a:solidFill>
                            <a:schemeClr val="dk1"/>
                          </a:solidFill>
                          <a:latin typeface="Calibri"/>
                        </a:defRPr>
                      </a:lvl5pPr>
                      <a:lvl6pPr marL="10799750" algn="l" defTabSz="4319900" rtl="0" eaLnBrk="1" latinLnBrk="0" hangingPunct="1">
                        <a:defRPr sz="8504" kern="1200">
                          <a:solidFill>
                            <a:schemeClr val="dk1"/>
                          </a:solidFill>
                          <a:latin typeface="Calibri"/>
                        </a:defRPr>
                      </a:lvl6pPr>
                      <a:lvl7pPr marL="12959700" algn="l" defTabSz="4319900" rtl="0" eaLnBrk="1" latinLnBrk="0" hangingPunct="1">
                        <a:defRPr sz="8504" kern="1200">
                          <a:solidFill>
                            <a:schemeClr val="dk1"/>
                          </a:solidFill>
                          <a:latin typeface="Calibri"/>
                        </a:defRPr>
                      </a:lvl7pPr>
                      <a:lvl8pPr marL="15119650" algn="l" defTabSz="4319900" rtl="0" eaLnBrk="1" latinLnBrk="0" hangingPunct="1">
                        <a:defRPr sz="8504" kern="1200">
                          <a:solidFill>
                            <a:schemeClr val="dk1"/>
                          </a:solidFill>
                          <a:latin typeface="Calibri"/>
                        </a:defRPr>
                      </a:lvl8pPr>
                      <a:lvl9pPr marL="17279600" algn="l" defTabSz="4319900" rtl="0" eaLnBrk="1" latinLnBrk="0" hangingPunct="1">
                        <a:defRPr sz="8504" kern="1200">
                          <a:solidFill>
                            <a:schemeClr val="dk1"/>
                          </a:solidFill>
                          <a:latin typeface="Calibri"/>
                        </a:defRPr>
                      </a:lvl9pPr>
                    </a:lstStyle>
                    <a:p>
                      <a:pPr algn="ctr" rtl="1" fontAlgn="b"/>
                      <a:r>
                        <a:rPr lang="ar-LB" sz="1200" b="1" u="none" strike="noStrike" dirty="0">
                          <a:effectLst/>
                        </a:rPr>
                        <a:t>طرابلس</a:t>
                      </a:r>
                      <a:endParaRPr lang="ar-LB" sz="1200" b="1" i="0" u="none" strike="noStrike" dirty="0">
                        <a:solidFill>
                          <a:srgbClr val="1F4E78"/>
                        </a:solidFill>
                        <a:effectLst/>
                        <a:latin typeface="Calibri" panose="020F0502020204030204" pitchFamily="34" charset="0"/>
                      </a:endParaRPr>
                    </a:p>
                  </a:txBody>
                  <a:tcPr marL="9525" marR="9525" marT="9525"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3836597792"/>
                  </a:ext>
                </a:extLst>
              </a:tr>
            </a:tbl>
          </a:graphicData>
        </a:graphic>
      </p:graphicFrame>
      <p:sp>
        <p:nvSpPr>
          <p:cNvPr id="29" name="TextBox 28"/>
          <p:cNvSpPr txBox="1"/>
          <p:nvPr/>
        </p:nvSpPr>
        <p:spPr>
          <a:xfrm>
            <a:off x="21543991" y="20390657"/>
            <a:ext cx="3587842"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2800" b="1" i="0" u="none" strike="noStrike" kern="0" cap="none" spc="0" normalizeH="0" baseline="0" noProof="0" dirty="0" smtClean="0">
                <a:ln>
                  <a:noFill/>
                </a:ln>
                <a:solidFill>
                  <a:srgbClr val="5B9BD5">
                    <a:lumMod val="50000"/>
                  </a:srgbClr>
                </a:solidFill>
                <a:effectLst/>
                <a:uLnTx/>
                <a:uFillTx/>
                <a:cs typeface="Times New Roman" panose="02020603050405020304" pitchFamily="18" charset="0"/>
              </a:rPr>
              <a:t>بلديات محافظة لبنان الشمالي</a:t>
            </a:r>
            <a:endParaRPr kumimoji="0" lang="en-US" sz="2800" b="1" i="0" u="none" strike="noStrike" kern="0" cap="none" spc="0" normalizeH="0" baseline="0" noProof="0" dirty="0">
              <a:ln>
                <a:noFill/>
              </a:ln>
              <a:solidFill>
                <a:srgbClr val="5B9BD5">
                  <a:lumMod val="50000"/>
                </a:srgbClr>
              </a:solidFill>
              <a:effectLst/>
              <a:uLnTx/>
              <a:uFillTx/>
            </a:endParaRPr>
          </a:p>
        </p:txBody>
      </p:sp>
      <p:sp>
        <p:nvSpPr>
          <p:cNvPr id="30" name="Rectangle 29"/>
          <p:cNvSpPr/>
          <p:nvPr/>
        </p:nvSpPr>
        <p:spPr>
          <a:xfrm>
            <a:off x="21452005" y="20300999"/>
            <a:ext cx="3842496" cy="635121"/>
          </a:xfrm>
          <a:prstGeom prst="rect">
            <a:avLst/>
          </a:prstGeom>
          <a:noFill/>
          <a:ln w="76200">
            <a:solidFill>
              <a:srgbClr val="5B9BD5">
                <a:lumMod val="50000"/>
              </a:srgbClr>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31" name="Rectangle 30"/>
          <p:cNvSpPr/>
          <p:nvPr/>
        </p:nvSpPr>
        <p:spPr>
          <a:xfrm>
            <a:off x="3928321" y="25696555"/>
            <a:ext cx="3842496" cy="635121"/>
          </a:xfrm>
          <a:prstGeom prst="rect">
            <a:avLst/>
          </a:prstGeom>
          <a:noFill/>
          <a:ln w="76200">
            <a:solidFill>
              <a:srgbClr val="5B9BD5">
                <a:lumMod val="50000"/>
              </a:srgbClr>
            </a:solid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LB" sz="2800" b="1" i="0" u="none" strike="noStrike" kern="0" cap="none" spc="0" normalizeH="0" baseline="0" noProof="0" dirty="0" smtClean="0">
                <a:ln>
                  <a:noFill/>
                </a:ln>
                <a:solidFill>
                  <a:srgbClr val="5B9BD5">
                    <a:lumMod val="50000"/>
                  </a:srgbClr>
                </a:solidFill>
                <a:effectLst/>
                <a:uLnTx/>
                <a:uFillTx/>
                <a:latin typeface="Calibri"/>
                <a:ea typeface="+mn-ea"/>
                <a:cs typeface="Times New Roman" panose="02020603050405020304" pitchFamily="18" charset="0"/>
              </a:rPr>
              <a:t>بلديات محافظة عكار</a:t>
            </a:r>
            <a:endParaRPr kumimoji="0" lang="en-US" sz="2800" b="1" i="0" u="none" strike="noStrike" kern="0" cap="none" spc="0" normalizeH="0" baseline="0" noProof="0" dirty="0">
              <a:ln>
                <a:noFill/>
              </a:ln>
              <a:solidFill>
                <a:srgbClr val="5B9BD5">
                  <a:lumMod val="50000"/>
                </a:srgbClr>
              </a:solidFill>
              <a:effectLst/>
              <a:uLnTx/>
              <a:uFillTx/>
              <a:latin typeface="Calibri"/>
              <a:ea typeface="+mn-ea"/>
              <a:cs typeface="+mn-cs"/>
            </a:endParaRPr>
          </a:p>
        </p:txBody>
      </p:sp>
      <p:sp>
        <p:nvSpPr>
          <p:cNvPr id="32" name="TextBox 31"/>
          <p:cNvSpPr txBox="1"/>
          <p:nvPr/>
        </p:nvSpPr>
        <p:spPr>
          <a:xfrm>
            <a:off x="2400526" y="49663472"/>
            <a:ext cx="1456841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LB" sz="2800" b="1" i="0" u="none" strike="noStrike" kern="0" cap="none" spc="0" normalizeH="0" baseline="0" noProof="0" dirty="0" smtClean="0">
                <a:ln>
                  <a:noFill/>
                </a:ln>
                <a:solidFill>
                  <a:srgbClr val="5B9BD5">
                    <a:lumMod val="50000"/>
                  </a:srgbClr>
                </a:solidFill>
                <a:effectLst/>
                <a:uLnTx/>
                <a:uFillTx/>
                <a:cs typeface="Times New Roman" panose="02020603050405020304" pitchFamily="18" charset="0"/>
              </a:rPr>
              <a:t>الخريطة النهائية لمواقع محطات الطاقة الكهربائية التي تعمل على التفكك الحراري للنفايات في محافظتي عكار ولبنان الشمالي</a:t>
            </a:r>
            <a:endParaRPr kumimoji="0" lang="en-US" sz="2800" b="1" i="0" u="none" strike="noStrike" kern="0" cap="none" spc="0" normalizeH="0" baseline="0" noProof="0" dirty="0">
              <a:ln>
                <a:noFill/>
              </a:ln>
              <a:solidFill>
                <a:srgbClr val="5B9BD5">
                  <a:lumMod val="50000"/>
                </a:srgbClr>
              </a:solidFill>
              <a:effectLst/>
              <a:uLnTx/>
              <a:uFillTx/>
            </a:endParaRPr>
          </a:p>
        </p:txBody>
      </p:sp>
      <p:sp>
        <p:nvSpPr>
          <p:cNvPr id="33" name="Flowchart: Alternate Process 32"/>
          <p:cNvSpPr/>
          <p:nvPr/>
        </p:nvSpPr>
        <p:spPr>
          <a:xfrm>
            <a:off x="9951081" y="21022164"/>
            <a:ext cx="9371635" cy="4171962"/>
          </a:xfrm>
          <a:prstGeom prst="flowChartAlternateProcess">
            <a:avLst/>
          </a:prstGeom>
          <a:solidFill>
            <a:srgbClr val="D2FFBE"/>
          </a:solidFill>
          <a:ln w="76200" cap="flat" cmpd="sng" algn="ctr">
            <a:solidFill>
              <a:srgbClr val="1B688F"/>
            </a:solidFill>
            <a:prstDash val="solid"/>
            <a:miter lim="800000"/>
          </a:ln>
          <a:effectLst/>
        </p:spPr>
        <p:txBody>
          <a:bodyPr rtlCol="0" anchor="ct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050" b="1" i="0" u="none" strike="noStrike" kern="0" cap="none" spc="0" normalizeH="0" baseline="0" noProof="0" dirty="0">
                <a:ln>
                  <a:noFill/>
                </a:ln>
                <a:solidFill>
                  <a:schemeClr val="accent5">
                    <a:lumMod val="75000"/>
                  </a:schemeClr>
                </a:solidFill>
                <a:effectLst/>
                <a:uLnTx/>
                <a:uFillTx/>
                <a:latin typeface="Calibri"/>
                <a:ea typeface="+mn-ea"/>
              </a:rPr>
              <a:t>St</a:t>
            </a:r>
            <a:r>
              <a:rPr kumimoji="0" lang="en-US" sz="1100" b="1" i="0" u="none" strike="noStrike" kern="0" cap="none" spc="0" normalizeH="0" baseline="0" noProof="0" dirty="0">
                <a:ln>
                  <a:noFill/>
                </a:ln>
                <a:solidFill>
                  <a:schemeClr val="accent5">
                    <a:lumMod val="75000"/>
                  </a:schemeClr>
                </a:solidFill>
                <a:effectLst/>
                <a:uLnTx/>
                <a:uFillTx/>
                <a:latin typeface="Calibri"/>
                <a:ea typeface="+mn-ea"/>
              </a:rPr>
              <a:t>udy area </a:t>
            </a:r>
            <a:endParaRPr kumimoji="0" lang="ar-LB" sz="1100" b="1" i="0" u="none" strike="noStrike" kern="0" cap="none" spc="0" normalizeH="0" baseline="0" noProof="0" dirty="0">
              <a:ln>
                <a:noFill/>
              </a:ln>
              <a:solidFill>
                <a:schemeClr val="accent5">
                  <a:lumMod val="75000"/>
                </a:schemeClr>
              </a:solidFill>
              <a:effectLst/>
              <a:uLnTx/>
              <a:uFillTx/>
              <a:latin typeface="Calibri"/>
              <a:ea typeface="+mn-ea"/>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5">
                    <a:lumMod val="75000"/>
                  </a:schemeClr>
                </a:solidFill>
                <a:effectLst/>
                <a:uLnTx/>
                <a:uFillTx/>
                <a:latin typeface="Times New Roman" panose="02020603050405020304" pitchFamily="18" charset="0"/>
                <a:ea typeface="+mn-ea"/>
              </a:rPr>
              <a:t>The study area include the governorates of Akkar and North Lebanon.</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0" cap="none" spc="0" normalizeH="0" baseline="0" noProof="0" dirty="0">
                <a:ln>
                  <a:noFill/>
                </a:ln>
                <a:solidFill>
                  <a:schemeClr val="accent5">
                    <a:lumMod val="75000"/>
                  </a:schemeClr>
                </a:solidFill>
                <a:effectLst/>
                <a:uLnTx/>
                <a:uFillTx/>
                <a:latin typeface="Times New Roman" panose="02020603050405020304" pitchFamily="18" charset="0"/>
                <a:ea typeface="+mn-ea"/>
              </a:rPr>
              <a:t>Akkar governorate: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5">
                    <a:lumMod val="75000"/>
                  </a:schemeClr>
                </a:solidFill>
                <a:effectLst/>
                <a:uLnTx/>
                <a:uFillTx/>
                <a:latin typeface="Times New Roman" panose="02020603050405020304" pitchFamily="18" charset="0"/>
                <a:ea typeface="+mn-ea"/>
              </a:rPr>
              <a:t>It extends from the Bared river in the south up to the Naher Kabir along the Syrian border in the north, with an area of 776km2.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5">
                    <a:lumMod val="75000"/>
                  </a:schemeClr>
                </a:solidFill>
                <a:effectLst/>
                <a:uLnTx/>
                <a:uFillTx/>
                <a:latin typeface="Times New Roman" panose="02020603050405020304" pitchFamily="18" charset="0"/>
                <a:ea typeface="+mn-ea"/>
              </a:rPr>
              <a:t>It is border by Syria in the North, from the East the Beqaa governorate, from the west the coasts of Mediterranean sea, and from the south Dannieh district.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100" b="1" i="0" u="none" strike="noStrike" kern="0" cap="none" spc="0" normalizeH="0" baseline="0" noProof="0" dirty="0">
              <a:ln>
                <a:noFill/>
              </a:ln>
              <a:solidFill>
                <a:schemeClr val="accent5">
                  <a:lumMod val="75000"/>
                </a:schemeClr>
              </a:solidFill>
              <a:effectLst/>
              <a:uLnTx/>
              <a:uFillTx/>
              <a:latin typeface="Times New Roman" panose="02020603050405020304" pitchFamily="18" charset="0"/>
              <a:ea typeface="+mn-ea"/>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1" i="0" u="none" strike="noStrike" kern="0" cap="none" spc="0" normalizeH="0" baseline="0" noProof="0" dirty="0">
                <a:ln>
                  <a:noFill/>
                </a:ln>
                <a:solidFill>
                  <a:schemeClr val="accent5">
                    <a:lumMod val="75000"/>
                  </a:schemeClr>
                </a:solidFill>
                <a:effectLst/>
                <a:uLnTx/>
                <a:uFillTx/>
                <a:latin typeface="Times New Roman" panose="02020603050405020304" pitchFamily="18" charset="0"/>
                <a:ea typeface="+mn-ea"/>
              </a:rPr>
              <a:t>North Lebanon governorate: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5">
                    <a:lumMod val="75000"/>
                  </a:schemeClr>
                </a:solidFill>
                <a:effectLst/>
                <a:uLnTx/>
                <a:uFillTx/>
                <a:latin typeface="Times New Roman" panose="02020603050405020304" pitchFamily="18" charset="0"/>
                <a:ea typeface="+mn-ea"/>
              </a:rPr>
              <a:t>It is bordered on the west the Mediterranean sea, from the north Akkar governorate, from the east Baakbeck-Hermel, and from the south Mount Lebanon  governorate. With an area of 1237km2</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5">
                    <a:lumMod val="75000"/>
                  </a:schemeClr>
                </a:solidFill>
                <a:effectLst/>
                <a:uLnTx/>
                <a:uFillTx/>
                <a:latin typeface="Times New Roman" panose="02020603050405020304" pitchFamily="18" charset="0"/>
                <a:ea typeface="+mn-ea"/>
              </a:rPr>
              <a:t>This governorate includes 6 districts: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chemeClr val="accent5">
                    <a:lumMod val="75000"/>
                  </a:schemeClr>
                </a:solidFill>
                <a:effectLst/>
                <a:uLnTx/>
                <a:uFillTx/>
                <a:latin typeface="Times New Roman" panose="02020603050405020304" pitchFamily="18" charset="0"/>
                <a:ea typeface="+mn-ea"/>
              </a:rPr>
              <a:t>Tripoli district- Minieh Dannieh district – Batroun district – Bcharri district – Koura district – Zgharta district.</a:t>
            </a:r>
            <a:endParaRPr kumimoji="0" lang="en-US" sz="1200" b="1" i="0" u="none" strike="noStrike" kern="0" cap="none" spc="0" normalizeH="0" baseline="0" noProof="0" dirty="0">
              <a:ln>
                <a:noFill/>
              </a:ln>
              <a:solidFill>
                <a:schemeClr val="accent5">
                  <a:lumMod val="75000"/>
                </a:schemeClr>
              </a:solidFill>
              <a:effectLst/>
              <a:uLnTx/>
              <a:uFillTx/>
              <a:latin typeface="Calibri"/>
              <a:ea typeface="+mn-ea"/>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accent5">
                    <a:lumMod val="75000"/>
                  </a:schemeClr>
                </a:solidFill>
                <a:effectLst/>
                <a:uLnTx/>
                <a:uFillTx/>
                <a:latin typeface="Calibri"/>
                <a:ea typeface="+mn-ea"/>
              </a:rPr>
              <a:t> -1</a:t>
            </a:r>
            <a:r>
              <a:rPr kumimoji="0" lang="ar-LB" sz="1200" b="1" i="0" u="none" strike="noStrike" kern="0" cap="none" spc="0" normalizeH="0" baseline="0" noProof="0" dirty="0">
                <a:ln>
                  <a:noFill/>
                </a:ln>
                <a:solidFill>
                  <a:schemeClr val="accent5">
                    <a:lumMod val="75000"/>
                  </a:schemeClr>
                </a:solidFill>
                <a:effectLst/>
                <a:uLnTx/>
                <a:uFillTx/>
                <a:latin typeface="Calibri"/>
                <a:ea typeface="+mn-ea"/>
                <a:cs typeface="Times New Roman" panose="02020603050405020304" pitchFamily="18" charset="0"/>
              </a:rPr>
              <a:t>منطقة الدراسة</a:t>
            </a:r>
            <a:r>
              <a:rPr kumimoji="0" lang="fr-BE" sz="1200" b="1" i="0" u="none" strike="noStrike" kern="0" cap="none" spc="0" normalizeH="0" baseline="0" noProof="0" dirty="0">
                <a:ln>
                  <a:noFill/>
                </a:ln>
                <a:solidFill>
                  <a:schemeClr val="accent5">
                    <a:lumMod val="75000"/>
                  </a:schemeClr>
                </a:solidFill>
                <a:effectLst/>
                <a:uLnTx/>
                <a:uFillTx/>
                <a:latin typeface="Calibri"/>
                <a:ea typeface="+mn-ea"/>
              </a:rPr>
              <a:t>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200" b="1" i="0" u="none" strike="noStrike" kern="0" cap="none" spc="0" normalizeH="0" baseline="0" noProof="0" dirty="0">
                <a:ln>
                  <a:noFill/>
                </a:ln>
                <a:solidFill>
                  <a:schemeClr val="accent5">
                    <a:lumMod val="75000"/>
                  </a:schemeClr>
                </a:solidFill>
                <a:effectLst/>
                <a:uLnTx/>
                <a:uFillTx/>
                <a:latin typeface="Calibri"/>
                <a:ea typeface="+mn-ea"/>
                <a:cs typeface="Times New Roman" panose="02020603050405020304" pitchFamily="18" charset="0"/>
              </a:rPr>
              <a:t>تشمل منطقة الدراسة محافظتي عكار ولبنان الشمالي</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LB" sz="1200" b="1" i="0" u="none" strike="noStrike" kern="0" cap="none" spc="0" normalizeH="0" baseline="0" noProof="0" dirty="0">
                <a:ln>
                  <a:noFill/>
                </a:ln>
                <a:solidFill>
                  <a:schemeClr val="accent5">
                    <a:lumMod val="75000"/>
                  </a:schemeClr>
                </a:solidFill>
                <a:effectLst/>
                <a:uLnTx/>
                <a:uFillTx/>
                <a:latin typeface="Calibri"/>
                <a:ea typeface="+mn-ea"/>
                <a:cs typeface="Times New Roman" panose="02020603050405020304" pitchFamily="18" charset="0"/>
              </a:rPr>
              <a:t>محافظة عكار: </a:t>
            </a:r>
            <a:endParaRPr kumimoji="0" lang="en-US" sz="1200" b="1" i="0" u="none" strike="noStrike" kern="0" cap="none" spc="0" normalizeH="0" baseline="0" noProof="0" dirty="0">
              <a:ln>
                <a:noFill/>
              </a:ln>
              <a:solidFill>
                <a:schemeClr val="accent5">
                  <a:lumMod val="75000"/>
                </a:schemeClr>
              </a:solidFill>
              <a:effectLst/>
              <a:uLnTx/>
              <a:uFillTx/>
              <a:latin typeface="Calibri"/>
              <a:ea typeface="+mn-ea"/>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200" b="1" i="0" u="none" strike="noStrike" kern="0" cap="none" spc="0" normalizeH="0" baseline="0" noProof="0" dirty="0">
                <a:ln>
                  <a:noFill/>
                </a:ln>
                <a:solidFill>
                  <a:schemeClr val="accent5">
                    <a:lumMod val="75000"/>
                  </a:schemeClr>
                </a:solidFill>
                <a:effectLst/>
                <a:uLnTx/>
                <a:uFillTx/>
                <a:latin typeface="Calibri"/>
                <a:ea typeface="+mn-ea"/>
                <a:cs typeface="Times New Roman" panose="02020603050405020304" pitchFamily="18" charset="0"/>
              </a:rPr>
              <a:t>تمتد من مجري نهر البارد في الجنوب  حتى مجرى النهر الكبير بمحاذاة الحدود السورية في الشمال بمساحة 776 كلم</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200" b="1" i="0" u="none" strike="noStrike" kern="0" cap="none" spc="0" normalizeH="0" baseline="0" noProof="0" dirty="0">
                <a:ln>
                  <a:noFill/>
                </a:ln>
                <a:solidFill>
                  <a:schemeClr val="accent5">
                    <a:lumMod val="75000"/>
                  </a:schemeClr>
                </a:solidFill>
                <a:effectLst/>
                <a:uLnTx/>
                <a:uFillTx/>
                <a:latin typeface="Calibri"/>
                <a:ea typeface="+mn-ea"/>
                <a:cs typeface="Times New Roman" panose="02020603050405020304" pitchFamily="18" charset="0"/>
              </a:rPr>
              <a:t>يحده من الشمال سوريا من الشرق محافظة البقاع من الغرب سواحل البحر الابيض المتوسط ومن الجنوب قضاء </a:t>
            </a:r>
            <a:r>
              <a:rPr kumimoji="0" lang="ar-LB" sz="1200" b="1" i="0" u="none" strike="noStrike" kern="0" cap="none" spc="0" normalizeH="0" baseline="0" noProof="0" dirty="0" smtClean="0">
                <a:ln>
                  <a:noFill/>
                </a:ln>
                <a:solidFill>
                  <a:schemeClr val="accent5">
                    <a:lumMod val="75000"/>
                  </a:schemeClr>
                </a:solidFill>
                <a:effectLst/>
                <a:uLnTx/>
                <a:uFillTx/>
                <a:latin typeface="Calibri"/>
                <a:ea typeface="+mn-ea"/>
                <a:cs typeface="Times New Roman" panose="02020603050405020304" pitchFamily="18" charset="0"/>
              </a:rPr>
              <a:t>الضنية</a:t>
            </a:r>
            <a:endParaRPr kumimoji="0" lang="ar-LB" sz="1200" b="1" i="0" u="none" strike="noStrike" kern="0" cap="none" spc="0" normalizeH="0" baseline="0" noProof="0" dirty="0">
              <a:ln>
                <a:noFill/>
              </a:ln>
              <a:solidFill>
                <a:schemeClr val="accent5">
                  <a:lumMod val="75000"/>
                </a:schemeClr>
              </a:solidFill>
              <a:effectLst/>
              <a:uLnTx/>
              <a:uFillTx/>
              <a:latin typeface="Calibri"/>
              <a:ea typeface="+mn-ea"/>
              <a:cs typeface="Times New Roman" panose="02020603050405020304" pitchFamily="18" charset="0"/>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ar-LB" sz="1200" b="1" i="0" u="none" strike="noStrike" kern="0" cap="none" spc="0" normalizeH="0" baseline="0" noProof="0" dirty="0">
                <a:ln>
                  <a:noFill/>
                </a:ln>
                <a:solidFill>
                  <a:schemeClr val="accent5">
                    <a:lumMod val="75000"/>
                  </a:schemeClr>
                </a:solidFill>
                <a:effectLst/>
                <a:uLnTx/>
                <a:uFillTx/>
                <a:latin typeface="Calibri"/>
                <a:ea typeface="+mn-ea"/>
                <a:cs typeface="Times New Roman" panose="02020603050405020304" pitchFamily="18" charset="0"/>
              </a:rPr>
              <a:t>محاقظة لبنان الشمالي: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200" b="1" i="0" u="none" strike="noStrike" kern="0" cap="none" spc="0" normalizeH="0" baseline="0" noProof="0" dirty="0">
                <a:ln>
                  <a:noFill/>
                </a:ln>
                <a:solidFill>
                  <a:schemeClr val="accent5">
                    <a:lumMod val="75000"/>
                  </a:schemeClr>
                </a:solidFill>
                <a:effectLst/>
                <a:uLnTx/>
                <a:uFillTx/>
                <a:latin typeface="Calibri"/>
                <a:ea typeface="+mn-ea"/>
                <a:cs typeface="Times New Roman" panose="02020603050405020304" pitchFamily="18" charset="0"/>
              </a:rPr>
              <a:t>يحدها من الغرب البحر الابيض المتوسط من الشمال محافظة عكار ومن الشرق بعلبك الهرمل ومن الجنوب محافظة جبل لبنان بمساحة 1237 كلم2</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LB" sz="1200" b="1" i="0" u="none" strike="noStrike" kern="0" cap="none" spc="0" normalizeH="0" baseline="0" noProof="0" dirty="0">
                <a:ln>
                  <a:noFill/>
                </a:ln>
                <a:solidFill>
                  <a:schemeClr val="accent5">
                    <a:lumMod val="75000"/>
                  </a:schemeClr>
                </a:solidFill>
                <a:effectLst/>
                <a:uLnTx/>
                <a:uFillTx/>
                <a:latin typeface="Calibri"/>
                <a:ea typeface="+mn-ea"/>
                <a:cs typeface="Times New Roman" panose="02020603050405020304" pitchFamily="18" charset="0"/>
              </a:rPr>
              <a:t>تضم هذه المحافظة 6 اقضية وهي: قضاء البترون – قضاء بشري – قضاء الكورة – قضاء المنية الضنية – قضاء طرابلس – قضاء زغرتا</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accent5">
                  <a:lumMod val="75000"/>
                </a:schemeClr>
              </a:solidFill>
              <a:effectLst/>
              <a:uLnTx/>
              <a:uFillTx/>
              <a:latin typeface="Calibri"/>
              <a:ea typeface="+mn-ea"/>
              <a:cs typeface="+mn-cs"/>
            </a:endParaRPr>
          </a:p>
        </p:txBody>
      </p:sp>
      <p:pic>
        <p:nvPicPr>
          <p:cNvPr id="34" name="Picture 3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68649" y="2623081"/>
            <a:ext cx="13775532" cy="10580695"/>
          </a:xfrm>
          <a:prstGeom prst="rect">
            <a:avLst/>
          </a:prstGeom>
        </p:spPr>
      </p:pic>
      <p:sp>
        <p:nvSpPr>
          <p:cNvPr id="37" name="Rectangle 36"/>
          <p:cNvSpPr/>
          <p:nvPr/>
        </p:nvSpPr>
        <p:spPr>
          <a:xfrm>
            <a:off x="34855407" y="3612816"/>
            <a:ext cx="7531076" cy="6740307"/>
          </a:xfrm>
          <a:prstGeom prst="rect">
            <a:avLst/>
          </a:prstGeom>
          <a:solidFill>
            <a:srgbClr val="D2FFBE"/>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5051759" y="3612816"/>
            <a:ext cx="7334723" cy="6740307"/>
          </a:xfrm>
          <a:prstGeom prst="rect">
            <a:avLst/>
          </a:prstGeom>
        </p:spPr>
        <p:txBody>
          <a:bodyPr wrap="square">
            <a:spAutoFit/>
          </a:bodyPr>
          <a:lstStyle/>
          <a:p>
            <a:pPr marL="342900" indent="-342900">
              <a:buAutoNum type="arabicPeriod" startAt="3"/>
            </a:pPr>
            <a:r>
              <a:rPr lang="en-US" sz="1800" b="1" dirty="0">
                <a:solidFill>
                  <a:schemeClr val="accent1">
                    <a:lumMod val="50000"/>
                  </a:schemeClr>
                </a:solidFill>
                <a:latin typeface="Times New Roman" panose="02020603050405020304" pitchFamily="18" charset="0"/>
                <a:cs typeface="Times New Roman" panose="02020603050405020304" pitchFamily="18" charset="0"/>
              </a:rPr>
              <a:t>Methodology</a:t>
            </a:r>
          </a:p>
          <a:p>
            <a:r>
              <a:rPr lang="en-US" sz="1800" b="1" dirty="0">
                <a:solidFill>
                  <a:schemeClr val="accent1">
                    <a:lumMod val="50000"/>
                  </a:schemeClr>
                </a:solidFill>
                <a:latin typeface="Times New Roman" panose="02020603050405020304" pitchFamily="18" charset="0"/>
                <a:cs typeface="Times New Roman" panose="02020603050405020304" pitchFamily="18" charset="0"/>
              </a:rPr>
              <a:t>A substantial disciplinary process with multiple sets of criteria is required to identify the best available location (s) for the UMSWI, the final goal of the present work is meeting the regulations requirements, minimizing the environmental, health and social costs,</a:t>
            </a:r>
          </a:p>
          <a:p>
            <a:r>
              <a:rPr lang="en-US" sz="1800" b="1" dirty="0">
                <a:solidFill>
                  <a:schemeClr val="accent1">
                    <a:lumMod val="50000"/>
                  </a:schemeClr>
                </a:solidFill>
                <a:latin typeface="Times New Roman" panose="02020603050405020304" pitchFamily="18" charset="0"/>
                <a:cs typeface="Times New Roman" panose="02020603050405020304" pitchFamily="18" charset="0"/>
              </a:rPr>
              <a:t>To satisfy the mentioned final goal, the whole siting process is divided into several sequential steps:</a:t>
            </a:r>
          </a:p>
          <a:p>
            <a:r>
              <a:rPr lang="en-US" sz="1800" b="1" dirty="0">
                <a:solidFill>
                  <a:schemeClr val="accent1">
                    <a:lumMod val="50000"/>
                  </a:schemeClr>
                </a:solidFill>
                <a:latin typeface="Times New Roman" panose="02020603050405020304" pitchFamily="18" charset="0"/>
                <a:cs typeface="Times New Roman" panose="02020603050405020304" pitchFamily="18" charset="0"/>
              </a:rPr>
              <a:t>-Identification of the evaluation criteria and sub-criteria associated with the problem and structuring them in a multi criteria decision hierarchy.</a:t>
            </a:r>
          </a:p>
          <a:p>
            <a:r>
              <a:rPr lang="en-US" sz="1800" b="1" dirty="0">
                <a:solidFill>
                  <a:schemeClr val="accent1">
                    <a:lumMod val="50000"/>
                  </a:schemeClr>
                </a:solidFill>
                <a:latin typeface="Times New Roman" panose="02020603050405020304" pitchFamily="18" charset="0"/>
                <a:cs typeface="Times New Roman" panose="02020603050405020304" pitchFamily="18" charset="0"/>
              </a:rPr>
              <a:t>-Assignment of grading values to the sub-criteria within the GIS framework.</a:t>
            </a:r>
          </a:p>
          <a:p>
            <a:r>
              <a:rPr lang="en-US" sz="1800" b="1" dirty="0">
                <a:solidFill>
                  <a:schemeClr val="accent1">
                    <a:lumMod val="50000"/>
                  </a:schemeClr>
                </a:solidFill>
                <a:latin typeface="Times New Roman" panose="02020603050405020304" pitchFamily="18" charset="0"/>
                <a:cs typeface="Times New Roman" panose="02020603050405020304" pitchFamily="18" charset="0"/>
              </a:rPr>
              <a:t>-Determination of the relative important weights of the sub-criteria by applying CSI.</a:t>
            </a:r>
          </a:p>
          <a:p>
            <a:r>
              <a:rPr lang="en-US" sz="1800" b="1" dirty="0">
                <a:solidFill>
                  <a:schemeClr val="accent1">
                    <a:lumMod val="50000"/>
                  </a:schemeClr>
                </a:solidFill>
                <a:latin typeface="Times New Roman" panose="02020603050405020304" pitchFamily="18" charset="0"/>
                <a:cs typeface="Times New Roman" panose="02020603050405020304" pitchFamily="18" charset="0"/>
              </a:rPr>
              <a:t>-Aggregation of the criteria weight and attributes values.</a:t>
            </a:r>
          </a:p>
          <a:p>
            <a:r>
              <a:rPr lang="en-US" sz="1800" b="1" dirty="0">
                <a:solidFill>
                  <a:schemeClr val="accent1">
                    <a:lumMod val="50000"/>
                  </a:schemeClr>
                </a:solidFill>
                <a:latin typeface="Times New Roman" panose="02020603050405020304" pitchFamily="18" charset="0"/>
                <a:cs typeface="Times New Roman" panose="02020603050405020304" pitchFamily="18" charset="0"/>
              </a:rPr>
              <a:t>-Ranking of the area according to their suitability score.</a:t>
            </a:r>
          </a:p>
          <a:p>
            <a:r>
              <a:rPr lang="en-US" sz="1800" b="1" dirty="0">
                <a:solidFill>
                  <a:schemeClr val="accent1">
                    <a:lumMod val="50000"/>
                  </a:schemeClr>
                </a:solidFill>
                <a:latin typeface="Times New Roman" panose="02020603050405020304" pitchFamily="18" charset="0"/>
                <a:cs typeface="Times New Roman" panose="02020603050405020304" pitchFamily="18" charset="0"/>
              </a:rPr>
              <a:t>Due to the starting large area of analysis without any pre-defined set of candidate sites, a situation that can be quite common the use of two scale approach is proposed in this work.</a:t>
            </a:r>
          </a:p>
          <a:p>
            <a:r>
              <a:rPr lang="en-US" sz="1800" b="1" dirty="0">
                <a:solidFill>
                  <a:schemeClr val="accent1">
                    <a:lumMod val="50000"/>
                  </a:schemeClr>
                </a:solidFill>
                <a:latin typeface="Times New Roman" panose="02020603050405020304" pitchFamily="18" charset="0"/>
                <a:cs typeface="Times New Roman" panose="02020603050405020304" pitchFamily="18" charset="0"/>
              </a:rPr>
              <a:t>Such approach allows first, for initial screening of the studied area mitting to identify suitable inter-union of municipal zone(s) satisfying the most (hereafter as global scale), technical and environmental requirements suitable siting place.</a:t>
            </a:r>
          </a:p>
          <a:p>
            <a:r>
              <a:rPr lang="en-US" sz="1800" b="1" dirty="0">
                <a:solidFill>
                  <a:schemeClr val="accent1">
                    <a:lumMod val="50000"/>
                  </a:schemeClr>
                </a:solidFill>
                <a:latin typeface="Times New Roman" panose="02020603050405020304" pitchFamily="18" charset="0"/>
                <a:cs typeface="Times New Roman" panose="02020603050405020304" pitchFamily="18" charset="0"/>
              </a:rPr>
              <a:t>Then, the developed model to perform the multi criteria analysis is based on </a:t>
            </a:r>
            <a:r>
              <a:rPr lang="en-US" sz="1800" b="1" dirty="0">
                <a:solidFill>
                  <a:srgbClr val="FF0000"/>
                </a:solidFill>
                <a:latin typeface="Times New Roman" panose="02020603050405020304" pitchFamily="18" charset="0"/>
                <a:cs typeface="Times New Roman" panose="02020603050405020304" pitchFamily="18" charset="0"/>
              </a:rPr>
              <a:t>GIS</a:t>
            </a:r>
            <a:r>
              <a:rPr lang="en-US" sz="1800" b="1" dirty="0">
                <a:solidFill>
                  <a:schemeClr val="accent1">
                    <a:lumMod val="50000"/>
                  </a:schemeClr>
                </a:solidFill>
                <a:latin typeface="Times New Roman" panose="02020603050405020304" pitchFamily="18" charset="0"/>
                <a:cs typeface="Times New Roman" panose="02020603050405020304" pitchFamily="18" charset="0"/>
              </a:rPr>
              <a:t>.</a:t>
            </a:r>
          </a:p>
        </p:txBody>
      </p:sp>
      <p:grpSp>
        <p:nvGrpSpPr>
          <p:cNvPr id="39" name="Group 38"/>
          <p:cNvGrpSpPr/>
          <p:nvPr/>
        </p:nvGrpSpPr>
        <p:grpSpPr>
          <a:xfrm>
            <a:off x="21066813" y="11202128"/>
            <a:ext cx="14303064" cy="8102567"/>
            <a:chOff x="2415291" y="8777776"/>
            <a:chExt cx="17783662" cy="10570975"/>
          </a:xfrm>
        </p:grpSpPr>
        <p:pic>
          <p:nvPicPr>
            <p:cNvPr id="40" name="Picture 39"/>
            <p:cNvPicPr>
              <a:picLocks noChangeAspect="1"/>
            </p:cNvPicPr>
            <p:nvPr/>
          </p:nvPicPr>
          <p:blipFill rotWithShape="1">
            <a:blip r:embed="rId8" cstate="print">
              <a:extLst>
                <a:ext uri="{28A0092B-C50C-407E-A947-70E740481C1C}">
                  <a14:useLocalDpi xmlns:a14="http://schemas.microsoft.com/office/drawing/2010/main" val="0"/>
                </a:ext>
              </a:extLst>
            </a:blip>
            <a:srcRect r="51108" b="49627"/>
            <a:stretch/>
          </p:blipFill>
          <p:spPr>
            <a:xfrm>
              <a:off x="2960546" y="14267865"/>
              <a:ext cx="6974438" cy="5080886"/>
            </a:xfrm>
            <a:prstGeom prst="rect">
              <a:avLst/>
            </a:prstGeom>
            <a:scene3d>
              <a:camera prst="isometricOffAxis1Top"/>
              <a:lightRig rig="threePt" dir="t"/>
            </a:scene3d>
          </p:spPr>
        </p:pic>
        <p:pic>
          <p:nvPicPr>
            <p:cNvPr id="41" name="Picture 40"/>
            <p:cNvPicPr>
              <a:picLocks noChangeAspect="1"/>
            </p:cNvPicPr>
            <p:nvPr/>
          </p:nvPicPr>
          <p:blipFill rotWithShape="1">
            <a:blip r:embed="rId9" cstate="print">
              <a:extLst>
                <a:ext uri="{28A0092B-C50C-407E-A947-70E740481C1C}">
                  <a14:useLocalDpi xmlns:a14="http://schemas.microsoft.com/office/drawing/2010/main" val="0"/>
                </a:ext>
              </a:extLst>
            </a:blip>
            <a:srcRect t="50152" r="51312"/>
            <a:stretch/>
          </p:blipFill>
          <p:spPr>
            <a:xfrm>
              <a:off x="2903880" y="12019802"/>
              <a:ext cx="7031104" cy="5090024"/>
            </a:xfrm>
            <a:prstGeom prst="rect">
              <a:avLst/>
            </a:prstGeom>
            <a:scene3d>
              <a:camera prst="isometricOffAxis1Top"/>
              <a:lightRig rig="threePt" dir="t"/>
            </a:scene3d>
          </p:spPr>
        </p:pic>
        <p:pic>
          <p:nvPicPr>
            <p:cNvPr id="42" name="Picture 41"/>
            <p:cNvPicPr>
              <a:picLocks noChangeAspect="1"/>
            </p:cNvPicPr>
            <p:nvPr/>
          </p:nvPicPr>
          <p:blipFill rotWithShape="1">
            <a:blip r:embed="rId10" cstate="print">
              <a:extLst>
                <a:ext uri="{28A0092B-C50C-407E-A947-70E740481C1C}">
                  <a14:useLocalDpi xmlns:a14="http://schemas.microsoft.com/office/drawing/2010/main" val="0"/>
                </a:ext>
              </a:extLst>
            </a:blip>
            <a:srcRect l="48668" b="49663"/>
            <a:stretch/>
          </p:blipFill>
          <p:spPr>
            <a:xfrm>
              <a:off x="2415291" y="9640064"/>
              <a:ext cx="8008283" cy="5552763"/>
            </a:xfrm>
            <a:prstGeom prst="rect">
              <a:avLst/>
            </a:prstGeom>
            <a:scene3d>
              <a:camera prst="isometricOffAxis1Top"/>
              <a:lightRig rig="threePt" dir="t"/>
            </a:scene3d>
          </p:spPr>
        </p:pic>
        <p:cxnSp>
          <p:nvCxnSpPr>
            <p:cNvPr id="43" name="Straight Connector 42"/>
            <p:cNvCxnSpPr/>
            <p:nvPr/>
          </p:nvCxnSpPr>
          <p:spPr>
            <a:xfrm flipV="1">
              <a:off x="6419432" y="13268883"/>
              <a:ext cx="28333" cy="150495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6475679" y="10701777"/>
              <a:ext cx="28333" cy="150495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6419432" y="15404123"/>
              <a:ext cx="28333" cy="1359877"/>
            </a:xfrm>
            <a:prstGeom prst="straightConnector1">
              <a:avLst/>
            </a:prstGeom>
            <a:ln w="762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632885" y="8777776"/>
              <a:ext cx="1911101" cy="523220"/>
            </a:xfrm>
            <a:prstGeom prst="rect">
              <a:avLst/>
            </a:prstGeom>
            <a:noFill/>
          </p:spPr>
          <p:txBody>
            <a:bodyPr wrap="non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1. URBAN </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8" name="TextBox 47"/>
            <p:cNvSpPr txBox="1"/>
            <p:nvPr/>
          </p:nvSpPr>
          <p:spPr>
            <a:xfrm>
              <a:off x="10564400" y="10948936"/>
              <a:ext cx="3038011" cy="523220"/>
            </a:xfrm>
            <a:prstGeom prst="rect">
              <a:avLst/>
            </a:prstGeom>
            <a:noFill/>
          </p:spPr>
          <p:txBody>
            <a:bodyPr wrap="none" rtlCol="0">
              <a:spAutoFit/>
            </a:bodyPr>
            <a:lstStyle/>
            <a:p>
              <a:r>
                <a:rPr lang="en-US" sz="2800" b="1" dirty="0" smtClean="0">
                  <a:solidFill>
                    <a:srgbClr val="002060"/>
                  </a:solidFill>
                  <a:latin typeface="Times New Roman" panose="02020603050405020304" pitchFamily="18" charset="0"/>
                  <a:cs typeface="Times New Roman" panose="02020603050405020304" pitchFamily="18" charset="0"/>
                </a:rPr>
                <a:t>2. LAND COVER </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49" name="TextBox 48"/>
            <p:cNvSpPr txBox="1"/>
            <p:nvPr/>
          </p:nvSpPr>
          <p:spPr>
            <a:xfrm>
              <a:off x="10643474" y="13597935"/>
              <a:ext cx="1471300" cy="523220"/>
            </a:xfrm>
            <a:prstGeom prst="rect">
              <a:avLst/>
            </a:prstGeom>
            <a:noFill/>
          </p:spPr>
          <p:txBody>
            <a:bodyPr wrap="non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3</a:t>
              </a:r>
              <a:r>
                <a:rPr lang="en-US" sz="2800" b="1" dirty="0" smtClean="0">
                  <a:solidFill>
                    <a:srgbClr val="002060"/>
                  </a:solidFill>
                  <a:latin typeface="Times New Roman" panose="02020603050405020304" pitchFamily="18" charset="0"/>
                  <a:cs typeface="Times New Roman" panose="02020603050405020304" pitchFamily="18" charset="0"/>
                </a:rPr>
                <a:t>. SOIL </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50" name="TextBox 49"/>
            <p:cNvSpPr txBox="1"/>
            <p:nvPr/>
          </p:nvSpPr>
          <p:spPr>
            <a:xfrm>
              <a:off x="10566544" y="15999774"/>
              <a:ext cx="1810111" cy="523220"/>
            </a:xfrm>
            <a:prstGeom prst="rect">
              <a:avLst/>
            </a:prstGeom>
            <a:noFill/>
          </p:spPr>
          <p:txBody>
            <a:bodyPr wrap="non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4</a:t>
              </a:r>
              <a:r>
                <a:rPr lang="en-US" sz="2800" b="1" dirty="0" smtClean="0">
                  <a:solidFill>
                    <a:srgbClr val="002060"/>
                  </a:solidFill>
                  <a:latin typeface="Times New Roman" panose="02020603050405020304" pitchFamily="18" charset="0"/>
                  <a:cs typeface="Times New Roman" panose="02020603050405020304" pitchFamily="18" charset="0"/>
                </a:rPr>
                <a:t>. SLOPE </a:t>
              </a:r>
              <a:endParaRPr lang="en-US" sz="2800" b="1" dirty="0">
                <a:solidFill>
                  <a:srgbClr val="002060"/>
                </a:solidFill>
                <a:latin typeface="Times New Roman" panose="02020603050405020304" pitchFamily="18" charset="0"/>
                <a:cs typeface="Times New Roman" panose="02020603050405020304" pitchFamily="18" charset="0"/>
              </a:endParaRPr>
            </a:p>
          </p:txBody>
        </p:sp>
        <p:cxnSp>
          <p:nvCxnSpPr>
            <p:cNvPr id="51" name="Straight Connector 50"/>
            <p:cNvCxnSpPr/>
            <p:nvPr/>
          </p:nvCxnSpPr>
          <p:spPr>
            <a:xfrm>
              <a:off x="15035353" y="11210547"/>
              <a:ext cx="3924822"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3602411" y="13859545"/>
              <a:ext cx="5330811"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7667491" y="17109826"/>
              <a:ext cx="2531462" cy="646330"/>
            </a:xfrm>
            <a:prstGeom prst="rect">
              <a:avLst/>
            </a:prstGeom>
            <a:noFill/>
          </p:spPr>
          <p:txBody>
            <a:bodyPr wrap="none" rtlCol="0">
              <a:spAutoFit/>
            </a:bodyPr>
            <a:lstStyle/>
            <a:p>
              <a:r>
                <a:rPr lang="en-US" sz="3600" b="1" u="sng" dirty="0" smtClean="0">
                  <a:solidFill>
                    <a:schemeClr val="accent1">
                      <a:lumMod val="50000"/>
                    </a:schemeClr>
                  </a:solidFill>
                  <a:latin typeface="Times New Roman" panose="02020603050405020304" pitchFamily="18" charset="0"/>
                  <a:cs typeface="Times New Roman" panose="02020603050405020304" pitchFamily="18" charset="0"/>
                </a:rPr>
                <a:t>Final model</a:t>
              </a:r>
              <a:endParaRPr lang="en-US" sz="3600" b="1" u="sng"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4" name="TextBox 53"/>
            <p:cNvSpPr txBox="1"/>
            <p:nvPr/>
          </p:nvSpPr>
          <p:spPr>
            <a:xfrm>
              <a:off x="5996791" y="18404396"/>
              <a:ext cx="1508746" cy="523220"/>
            </a:xfrm>
            <a:prstGeom prst="rect">
              <a:avLst/>
            </a:prstGeom>
            <a:noFill/>
          </p:spPr>
          <p:txBody>
            <a:bodyPr wrap="none" rtlCol="0">
              <a:spAutoFit/>
            </a:bodyPr>
            <a:lstStyle/>
            <a:p>
              <a:r>
                <a:rPr lang="en-US" sz="2800" b="1" dirty="0" smtClean="0">
                  <a:solidFill>
                    <a:schemeClr val="accent1">
                      <a:lumMod val="50000"/>
                    </a:schemeClr>
                  </a:solidFill>
                  <a:latin typeface="Times New Roman" panose="02020603050405020304" pitchFamily="18" charset="0"/>
                  <a:cs typeface="Times New Roman" panose="02020603050405020304" pitchFamily="18" charset="0"/>
                </a:rPr>
                <a:t>4 Layers</a:t>
              </a:r>
              <a:endParaRPr lang="en-US" sz="2800" b="1" dirty="0">
                <a:solidFill>
                  <a:schemeClr val="accent1">
                    <a:lumMod val="50000"/>
                  </a:schemeClr>
                </a:solidFill>
                <a:latin typeface="Times New Roman" panose="02020603050405020304" pitchFamily="18" charset="0"/>
                <a:cs typeface="Times New Roman" panose="02020603050405020304" pitchFamily="18" charset="0"/>
              </a:endParaRPr>
            </a:p>
          </p:txBody>
        </p:sp>
      </p:grpSp>
      <p:pic>
        <p:nvPicPr>
          <p:cNvPr id="56" name="Picture 55"/>
          <p:cNvPicPr>
            <a:picLocks noChangeAspect="1"/>
          </p:cNvPicPr>
          <p:nvPr/>
        </p:nvPicPr>
        <p:blipFill rotWithShape="1">
          <a:blip r:embed="rId11" cstate="print">
            <a:extLst>
              <a:ext uri="{28A0092B-C50C-407E-A947-70E740481C1C}">
                <a14:useLocalDpi xmlns:a14="http://schemas.microsoft.com/office/drawing/2010/main" val="0"/>
              </a:ext>
            </a:extLst>
          </a:blip>
          <a:srcRect l="48527" t="49629"/>
          <a:stretch/>
        </p:blipFill>
        <p:spPr>
          <a:xfrm>
            <a:off x="20673097" y="9601340"/>
            <a:ext cx="7567804" cy="5236467"/>
          </a:xfrm>
          <a:prstGeom prst="rect">
            <a:avLst/>
          </a:prstGeom>
          <a:scene3d>
            <a:camera prst="isometricOffAxis1Top"/>
            <a:lightRig rig="threePt" dir="t"/>
          </a:scene3d>
        </p:spPr>
      </p:pic>
      <p:cxnSp>
        <p:nvCxnSpPr>
          <p:cNvPr id="57" name="Straight Connector 56"/>
          <p:cNvCxnSpPr/>
          <p:nvPr/>
        </p:nvCxnSpPr>
        <p:spPr>
          <a:xfrm flipV="1">
            <a:off x="24372517" y="10836379"/>
            <a:ext cx="14167" cy="1298663"/>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9716664" y="17135608"/>
            <a:ext cx="463521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9716664" y="11402650"/>
            <a:ext cx="4635210" cy="0"/>
          </a:xfrm>
          <a:prstGeom prst="line">
            <a:avLst/>
          </a:prstGeom>
          <a:ln w="762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34373551" y="11402651"/>
            <a:ext cx="21677" cy="6185926"/>
          </a:xfrm>
          <a:prstGeom prst="line">
            <a:avLst/>
          </a:prstGeom>
          <a:ln w="76200"/>
        </p:spPr>
        <p:style>
          <a:lnRef idx="1">
            <a:schemeClr val="dk1"/>
          </a:lnRef>
          <a:fillRef idx="0">
            <a:schemeClr val="dk1"/>
          </a:fillRef>
          <a:effectRef idx="0">
            <a:schemeClr val="dk1"/>
          </a:effectRef>
          <a:fontRef idx="minor">
            <a:schemeClr val="tx1"/>
          </a:fontRef>
        </p:style>
      </p:cxnSp>
      <p:pic>
        <p:nvPicPr>
          <p:cNvPr id="75" name="Picture 7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505351" y="3371556"/>
            <a:ext cx="11784850" cy="7817827"/>
          </a:xfrm>
          <a:prstGeom prst="rect">
            <a:avLst/>
          </a:prstGeom>
        </p:spPr>
      </p:pic>
      <p:sp>
        <p:nvSpPr>
          <p:cNvPr id="80" name="Rectangle 79"/>
          <p:cNvSpPr/>
          <p:nvPr/>
        </p:nvSpPr>
        <p:spPr>
          <a:xfrm>
            <a:off x="34855407" y="10848269"/>
            <a:ext cx="7931115" cy="4949787"/>
          </a:xfrm>
          <a:prstGeom prst="rect">
            <a:avLst/>
          </a:prstGeom>
          <a:solidFill>
            <a:srgbClr val="D2FFBE"/>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35051759" y="11123853"/>
            <a:ext cx="7475657" cy="4524315"/>
          </a:xfrm>
          <a:prstGeom prst="rect">
            <a:avLst/>
          </a:prstGeom>
        </p:spPr>
        <p:txBody>
          <a:bodyPr wrap="square">
            <a:spAutoFit/>
          </a:bodyPr>
          <a:lstStyle/>
          <a:p>
            <a:r>
              <a:rPr lang="en-US" sz="1800" b="1" dirty="0" smtClean="0">
                <a:solidFill>
                  <a:schemeClr val="accent1">
                    <a:lumMod val="50000"/>
                  </a:schemeClr>
                </a:solidFill>
                <a:latin typeface="Times New Roman" panose="02020603050405020304" pitchFamily="18" charset="0"/>
                <a:cs typeface="Times New Roman" panose="02020603050405020304" pitchFamily="18" charset="0"/>
              </a:rPr>
              <a:t>All </a:t>
            </a:r>
            <a:r>
              <a:rPr lang="en-US" sz="1800" b="1" dirty="0">
                <a:solidFill>
                  <a:schemeClr val="accent1">
                    <a:lumMod val="50000"/>
                  </a:schemeClr>
                </a:solidFill>
                <a:latin typeface="Times New Roman" panose="02020603050405020304" pitchFamily="18" charset="0"/>
                <a:cs typeface="Times New Roman" panose="02020603050405020304" pitchFamily="18" charset="0"/>
              </a:rPr>
              <a:t>input data required for the analysis in the form of attribute map layers are extracted from several sources, the base map of the entire studied area being available in a digital geo-referenced form of the scale (…….).</a:t>
            </a:r>
          </a:p>
          <a:p>
            <a:r>
              <a:rPr lang="en-US" sz="1800" b="1" dirty="0">
                <a:solidFill>
                  <a:schemeClr val="accent1">
                    <a:lumMod val="50000"/>
                  </a:schemeClr>
                </a:solidFill>
                <a:latin typeface="Times New Roman" panose="02020603050405020304" pitchFamily="18" charset="0"/>
                <a:cs typeface="Times New Roman" panose="02020603050405020304" pitchFamily="18" charset="0"/>
              </a:rPr>
              <a:t>Additional layers include spatial information on infrastructure (urban area, road, POI, Refugee Camp extract from CNRS 2017, OSM2021), slope (extract from DEM Aster 30m), Land use and Land cover, water resources (spring, river, affluent, well, extract from NLWE topographic map 1/20000 DEM Aster 30m), and soil type (extract from Bernard GEZE, soil map of Lebanon 1/200000).</a:t>
            </a:r>
          </a:p>
          <a:p>
            <a:r>
              <a:rPr lang="en-US" sz="1800" b="1" dirty="0">
                <a:solidFill>
                  <a:schemeClr val="accent1">
                    <a:lumMod val="50000"/>
                  </a:schemeClr>
                </a:solidFill>
                <a:latin typeface="Times New Roman" panose="02020603050405020304" pitchFamily="18" charset="0"/>
                <a:cs typeface="Times New Roman" panose="02020603050405020304" pitchFamily="18" charset="0"/>
              </a:rPr>
              <a:t>The assignment of a suitability grade for every class in a certain attribute map is performed using ArcGIS software.</a:t>
            </a:r>
          </a:p>
          <a:p>
            <a:r>
              <a:rPr lang="en-US" sz="1800" b="1" dirty="0">
                <a:solidFill>
                  <a:schemeClr val="accent1">
                    <a:lumMod val="50000"/>
                  </a:schemeClr>
                </a:solidFill>
                <a:latin typeface="Times New Roman" panose="02020603050405020304" pitchFamily="18" charset="0"/>
                <a:cs typeface="Times New Roman" panose="02020603050405020304" pitchFamily="18" charset="0"/>
              </a:rPr>
              <a:t>The resulting maps are then converted into raster cells representation of uniform grid sizes</a:t>
            </a:r>
            <a:r>
              <a:rPr lang="en-US" sz="1800" b="1" dirty="0" smtClean="0">
                <a:solidFill>
                  <a:schemeClr val="accent1">
                    <a:lumMod val="50000"/>
                  </a:schemeClr>
                </a:solidFill>
                <a:latin typeface="Times New Roman" panose="02020603050405020304" pitchFamily="18" charset="0"/>
                <a:cs typeface="Times New Roman" panose="02020603050405020304" pitchFamily="18" charset="0"/>
              </a:rPr>
              <a:t>. Finally</a:t>
            </a:r>
            <a:r>
              <a:rPr lang="en-US" sz="1800" b="1" dirty="0">
                <a:solidFill>
                  <a:schemeClr val="accent1">
                    <a:lumMod val="50000"/>
                  </a:schemeClr>
                </a:solidFill>
                <a:latin typeface="Times New Roman" panose="02020603050405020304" pitchFamily="18" charset="0"/>
                <a:cs typeface="Times New Roman" panose="02020603050405020304" pitchFamily="18" charset="0"/>
              </a:rPr>
              <a:t>, to synthesize and automate the multi criteria decision process in the GIS environment, the model uses Visual Basic programming language and suitability indexes for raster cells are assigned using GIS map Algebra, the spatial Modeler tool</a:t>
            </a:r>
            <a:r>
              <a:rPr lang="en-US" sz="1800" b="1" dirty="0" smtClean="0">
                <a:solidFill>
                  <a:schemeClr val="accent1">
                    <a:lumMod val="50000"/>
                  </a:schemeClr>
                </a:solidFill>
                <a:latin typeface="Times New Roman" panose="02020603050405020304" pitchFamily="18" charset="0"/>
                <a:cs typeface="Times New Roman" panose="02020603050405020304" pitchFamily="18" charset="0"/>
              </a:rPr>
              <a:t>.</a:t>
            </a:r>
            <a:endParaRPr lang="en-US" sz="18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10" name="Picture 10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684007" y="18380939"/>
            <a:ext cx="5509435" cy="3895900"/>
          </a:xfrm>
          <a:prstGeom prst="rect">
            <a:avLst/>
          </a:prstGeom>
        </p:spPr>
      </p:pic>
      <p:sp>
        <p:nvSpPr>
          <p:cNvPr id="111" name="TextBox 110"/>
          <p:cNvSpPr txBox="1"/>
          <p:nvPr/>
        </p:nvSpPr>
        <p:spPr>
          <a:xfrm>
            <a:off x="27738499" y="22226546"/>
            <a:ext cx="3538148" cy="276999"/>
          </a:xfrm>
          <a:prstGeom prst="rect">
            <a:avLst/>
          </a:prstGeom>
          <a:noFill/>
        </p:spPr>
        <p:txBody>
          <a:bodyPr wrap="none" rtlCol="0">
            <a:spAutoFit/>
          </a:bodyPr>
          <a:lstStyle/>
          <a:p>
            <a:r>
              <a:rPr lang="ar-LB" sz="1200" b="1" dirty="0" smtClean="0">
                <a:solidFill>
                  <a:schemeClr val="accent1">
                    <a:lumMod val="50000"/>
                  </a:schemeClr>
                </a:solidFill>
                <a:cs typeface="+mj-cs"/>
              </a:rPr>
              <a:t>المواقع المناسبة لوضع محطات الطاقة في اتحاد بلديات جديدة القطيع</a:t>
            </a:r>
            <a:endParaRPr lang="en-US" sz="1200" b="1" dirty="0">
              <a:solidFill>
                <a:schemeClr val="accent1">
                  <a:lumMod val="50000"/>
                </a:schemeClr>
              </a:solidFill>
              <a:cs typeface="+mj-cs"/>
            </a:endParaRPr>
          </a:p>
        </p:txBody>
      </p:sp>
      <p:pic>
        <p:nvPicPr>
          <p:cNvPr id="112" name="Picture 1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075495" y="18384399"/>
            <a:ext cx="5504543" cy="3892440"/>
          </a:xfrm>
          <a:prstGeom prst="rect">
            <a:avLst/>
          </a:prstGeom>
        </p:spPr>
      </p:pic>
      <p:sp>
        <p:nvSpPr>
          <p:cNvPr id="113" name="Rectangle 112"/>
          <p:cNvSpPr/>
          <p:nvPr/>
        </p:nvSpPr>
        <p:spPr>
          <a:xfrm>
            <a:off x="32992290" y="22226545"/>
            <a:ext cx="3634328" cy="276999"/>
          </a:xfrm>
          <a:prstGeom prst="rect">
            <a:avLst/>
          </a:prstGeom>
        </p:spPr>
        <p:txBody>
          <a:bodyPr wrap="none">
            <a:spAutoFit/>
          </a:bodyPr>
          <a:lstStyle/>
          <a:p>
            <a:r>
              <a:rPr lang="ar-LB" sz="1200" b="1" dirty="0">
                <a:solidFill>
                  <a:schemeClr val="accent1">
                    <a:lumMod val="50000"/>
                  </a:schemeClr>
                </a:solidFill>
              </a:rPr>
              <a:t>المواقع المناسبة لوضع محطات الطاقة في اتحاد بلديات </a:t>
            </a:r>
            <a:r>
              <a:rPr lang="ar-LB" sz="1200" b="1" dirty="0" smtClean="0">
                <a:solidFill>
                  <a:schemeClr val="accent1">
                    <a:lumMod val="50000"/>
                  </a:schemeClr>
                </a:solidFill>
              </a:rPr>
              <a:t>الدريب الاوسط</a:t>
            </a:r>
            <a:endParaRPr lang="en-US" sz="1200" b="1" dirty="0">
              <a:solidFill>
                <a:schemeClr val="accent1">
                  <a:lumMod val="50000"/>
                </a:schemeClr>
              </a:solidFill>
            </a:endParaRPr>
          </a:p>
        </p:txBody>
      </p:sp>
      <p:pic>
        <p:nvPicPr>
          <p:cNvPr id="114" name="Picture 11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7580038" y="18380939"/>
            <a:ext cx="5438312" cy="3845606"/>
          </a:xfrm>
          <a:prstGeom prst="rect">
            <a:avLst/>
          </a:prstGeom>
        </p:spPr>
      </p:pic>
      <p:sp>
        <p:nvSpPr>
          <p:cNvPr id="115" name="Rectangle 114"/>
          <p:cNvSpPr/>
          <p:nvPr/>
        </p:nvSpPr>
        <p:spPr>
          <a:xfrm>
            <a:off x="38719120" y="22181284"/>
            <a:ext cx="3256020" cy="276999"/>
          </a:xfrm>
          <a:prstGeom prst="rect">
            <a:avLst/>
          </a:prstGeom>
        </p:spPr>
        <p:txBody>
          <a:bodyPr wrap="none">
            <a:spAutoFit/>
          </a:bodyPr>
          <a:lstStyle/>
          <a:p>
            <a:r>
              <a:rPr lang="ar-LB" sz="1200" b="1" dirty="0">
                <a:solidFill>
                  <a:schemeClr val="accent1">
                    <a:lumMod val="50000"/>
                  </a:schemeClr>
                </a:solidFill>
              </a:rPr>
              <a:t>المواقع المناسبة لوضع محطات الطاقة في اتحاد بلديات </a:t>
            </a:r>
            <a:r>
              <a:rPr lang="ar-LB" sz="1200" b="1" dirty="0" smtClean="0">
                <a:solidFill>
                  <a:schemeClr val="accent1">
                    <a:lumMod val="50000"/>
                  </a:schemeClr>
                </a:solidFill>
              </a:rPr>
              <a:t>الشفت</a:t>
            </a:r>
            <a:endParaRPr lang="en-US" sz="1200" b="1" dirty="0">
              <a:solidFill>
                <a:schemeClr val="accent1">
                  <a:lumMod val="50000"/>
                </a:schemeClr>
              </a:solidFill>
            </a:endParaRPr>
          </a:p>
        </p:txBody>
      </p:sp>
      <p:pic>
        <p:nvPicPr>
          <p:cNvPr id="116" name="Picture 1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6724478" y="22498954"/>
            <a:ext cx="5428492" cy="3838662"/>
          </a:xfrm>
          <a:prstGeom prst="rect">
            <a:avLst/>
          </a:prstGeom>
        </p:spPr>
      </p:pic>
      <p:pic>
        <p:nvPicPr>
          <p:cNvPr id="117" name="Picture 11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2105724" y="22473464"/>
            <a:ext cx="5500585" cy="3889642"/>
          </a:xfrm>
          <a:prstGeom prst="rect">
            <a:avLst/>
          </a:prstGeom>
        </p:spPr>
      </p:pic>
      <p:pic>
        <p:nvPicPr>
          <p:cNvPr id="118" name="Picture 1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600815" y="22473464"/>
            <a:ext cx="5386740" cy="3809139"/>
          </a:xfrm>
          <a:prstGeom prst="rect">
            <a:avLst/>
          </a:prstGeom>
        </p:spPr>
      </p:pic>
      <p:sp>
        <p:nvSpPr>
          <p:cNvPr id="119" name="TextBox 118"/>
          <p:cNvSpPr txBox="1"/>
          <p:nvPr/>
        </p:nvSpPr>
        <p:spPr>
          <a:xfrm>
            <a:off x="27449389" y="26242550"/>
            <a:ext cx="3518912" cy="276999"/>
          </a:xfrm>
          <a:prstGeom prst="rect">
            <a:avLst/>
          </a:prstGeom>
          <a:noFill/>
        </p:spPr>
        <p:txBody>
          <a:bodyPr wrap="none" rtlCol="0">
            <a:spAutoFit/>
          </a:bodyPr>
          <a:lstStyle/>
          <a:p>
            <a:r>
              <a:rPr lang="ar-LB" sz="1200" b="1" dirty="0" smtClean="0">
                <a:solidFill>
                  <a:schemeClr val="accent1">
                    <a:lumMod val="50000"/>
                  </a:schemeClr>
                </a:solidFill>
                <a:cs typeface="+mj-cs"/>
              </a:rPr>
              <a:t>المواقع المناسبة لوضع محطات الطاقة في اتحاد </a:t>
            </a:r>
            <a:r>
              <a:rPr lang="ar-LB" sz="1200" b="1" dirty="0" smtClean="0">
                <a:solidFill>
                  <a:schemeClr val="accent1">
                    <a:lumMod val="50000"/>
                  </a:schemeClr>
                </a:solidFill>
                <a:cs typeface="+mj-cs"/>
              </a:rPr>
              <a:t>بلديات عرقة الاثري</a:t>
            </a:r>
            <a:endParaRPr lang="en-US" sz="1200" b="1" dirty="0">
              <a:solidFill>
                <a:schemeClr val="accent1">
                  <a:lumMod val="50000"/>
                </a:schemeClr>
              </a:solidFill>
              <a:cs typeface="+mj-cs"/>
            </a:endParaRPr>
          </a:p>
        </p:txBody>
      </p:sp>
      <p:sp>
        <p:nvSpPr>
          <p:cNvPr id="120" name="TextBox 119"/>
          <p:cNvSpPr txBox="1"/>
          <p:nvPr/>
        </p:nvSpPr>
        <p:spPr>
          <a:xfrm>
            <a:off x="33141118" y="26282603"/>
            <a:ext cx="3252814" cy="276999"/>
          </a:xfrm>
          <a:prstGeom prst="rect">
            <a:avLst/>
          </a:prstGeom>
          <a:noFill/>
        </p:spPr>
        <p:txBody>
          <a:bodyPr wrap="none" rtlCol="0">
            <a:spAutoFit/>
          </a:bodyPr>
          <a:lstStyle/>
          <a:p>
            <a:r>
              <a:rPr lang="ar-LB" sz="1200" b="1" dirty="0" smtClean="0">
                <a:solidFill>
                  <a:schemeClr val="accent1">
                    <a:lumMod val="50000"/>
                  </a:schemeClr>
                </a:solidFill>
                <a:cs typeface="+mj-cs"/>
              </a:rPr>
              <a:t>المواقع المناسبة لوضع محطات الطاقة في اتحاد بلديات </a:t>
            </a:r>
            <a:r>
              <a:rPr lang="ar-LB" sz="1200" b="1" dirty="0" smtClean="0">
                <a:solidFill>
                  <a:schemeClr val="accent1">
                    <a:lumMod val="50000"/>
                  </a:schemeClr>
                </a:solidFill>
                <a:cs typeface="+mj-cs"/>
              </a:rPr>
              <a:t>الجومة</a:t>
            </a:r>
            <a:endParaRPr lang="en-US" sz="1200" b="1" dirty="0">
              <a:solidFill>
                <a:schemeClr val="accent1">
                  <a:lumMod val="50000"/>
                </a:schemeClr>
              </a:solidFill>
              <a:cs typeface="+mj-cs"/>
            </a:endParaRPr>
          </a:p>
        </p:txBody>
      </p:sp>
      <p:sp>
        <p:nvSpPr>
          <p:cNvPr id="121" name="TextBox 120"/>
          <p:cNvSpPr txBox="1"/>
          <p:nvPr/>
        </p:nvSpPr>
        <p:spPr>
          <a:xfrm>
            <a:off x="38569935" y="26172000"/>
            <a:ext cx="3373039" cy="276999"/>
          </a:xfrm>
          <a:prstGeom prst="rect">
            <a:avLst/>
          </a:prstGeom>
          <a:noFill/>
        </p:spPr>
        <p:txBody>
          <a:bodyPr wrap="none" rtlCol="0">
            <a:spAutoFit/>
          </a:bodyPr>
          <a:lstStyle/>
          <a:p>
            <a:r>
              <a:rPr lang="ar-LB" sz="1200" b="1" dirty="0" smtClean="0">
                <a:solidFill>
                  <a:schemeClr val="accent1">
                    <a:lumMod val="50000"/>
                  </a:schemeClr>
                </a:solidFill>
                <a:cs typeface="+mj-cs"/>
              </a:rPr>
              <a:t>المواقع المناسبة لوضع محطات الطاقة في اتحاد </a:t>
            </a:r>
            <a:r>
              <a:rPr lang="ar-LB" sz="1200" b="1" dirty="0" smtClean="0">
                <a:solidFill>
                  <a:schemeClr val="accent1">
                    <a:lumMod val="50000"/>
                  </a:schemeClr>
                </a:solidFill>
                <a:cs typeface="+mj-cs"/>
              </a:rPr>
              <a:t>بلديات الاسطوان</a:t>
            </a:r>
            <a:endParaRPr lang="en-US" sz="1200" b="1" dirty="0">
              <a:solidFill>
                <a:schemeClr val="accent1">
                  <a:lumMod val="50000"/>
                </a:schemeClr>
              </a:solidFill>
              <a:cs typeface="+mj-cs"/>
            </a:endParaRPr>
          </a:p>
        </p:txBody>
      </p:sp>
      <p:pic>
        <p:nvPicPr>
          <p:cNvPr id="122" name="Picture 12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6724478" y="26448999"/>
            <a:ext cx="5434747" cy="3843085"/>
          </a:xfrm>
          <a:prstGeom prst="rect">
            <a:avLst/>
          </a:prstGeom>
        </p:spPr>
      </p:pic>
      <p:sp>
        <p:nvSpPr>
          <p:cNvPr id="124" name="TextBox 123"/>
          <p:cNvSpPr txBox="1"/>
          <p:nvPr/>
        </p:nvSpPr>
        <p:spPr>
          <a:xfrm>
            <a:off x="27782973" y="30200711"/>
            <a:ext cx="3244799" cy="276999"/>
          </a:xfrm>
          <a:prstGeom prst="rect">
            <a:avLst/>
          </a:prstGeom>
          <a:noFill/>
        </p:spPr>
        <p:txBody>
          <a:bodyPr wrap="none" rtlCol="0">
            <a:spAutoFit/>
          </a:bodyPr>
          <a:lstStyle/>
          <a:p>
            <a:r>
              <a:rPr lang="ar-LB" sz="1200" b="1" dirty="0" smtClean="0">
                <a:solidFill>
                  <a:schemeClr val="accent1">
                    <a:lumMod val="50000"/>
                  </a:schemeClr>
                </a:solidFill>
                <a:cs typeface="+mj-cs"/>
              </a:rPr>
              <a:t>المواقع المناسبة لوضع محطات الطاقة في اتحاد </a:t>
            </a:r>
            <a:r>
              <a:rPr lang="ar-LB" sz="1200" b="1" dirty="0" smtClean="0">
                <a:solidFill>
                  <a:schemeClr val="accent1">
                    <a:lumMod val="50000"/>
                  </a:schemeClr>
                </a:solidFill>
                <a:cs typeface="+mj-cs"/>
              </a:rPr>
              <a:t>بلديات القبيات</a:t>
            </a:r>
            <a:endParaRPr lang="en-US" sz="1200" b="1" dirty="0">
              <a:solidFill>
                <a:schemeClr val="accent1">
                  <a:lumMod val="50000"/>
                </a:schemeClr>
              </a:solidFill>
              <a:cs typeface="+mj-cs"/>
            </a:endParaRPr>
          </a:p>
        </p:txBody>
      </p:sp>
      <p:pic>
        <p:nvPicPr>
          <p:cNvPr id="125" name="Picture 12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2117910" y="26448999"/>
            <a:ext cx="5466322" cy="3865413"/>
          </a:xfrm>
          <a:prstGeom prst="rect">
            <a:avLst/>
          </a:prstGeom>
        </p:spPr>
      </p:pic>
      <p:sp>
        <p:nvSpPr>
          <p:cNvPr id="126" name="TextBox 125"/>
          <p:cNvSpPr txBox="1"/>
          <p:nvPr/>
        </p:nvSpPr>
        <p:spPr>
          <a:xfrm>
            <a:off x="33249329" y="30200711"/>
            <a:ext cx="3417923" cy="276999"/>
          </a:xfrm>
          <a:prstGeom prst="rect">
            <a:avLst/>
          </a:prstGeom>
          <a:noFill/>
        </p:spPr>
        <p:txBody>
          <a:bodyPr wrap="none" rtlCol="0">
            <a:spAutoFit/>
          </a:bodyPr>
          <a:lstStyle/>
          <a:p>
            <a:r>
              <a:rPr lang="ar-LB" sz="1200" b="1" dirty="0" smtClean="0">
                <a:solidFill>
                  <a:schemeClr val="accent1">
                    <a:lumMod val="50000"/>
                  </a:schemeClr>
                </a:solidFill>
                <a:cs typeface="+mj-cs"/>
              </a:rPr>
              <a:t>المواقع المناسبة لوضع محطات الطاقة في اتحاد </a:t>
            </a:r>
            <a:r>
              <a:rPr lang="ar-LB" sz="1200" b="1" dirty="0" smtClean="0">
                <a:solidFill>
                  <a:schemeClr val="accent1">
                    <a:lumMod val="50000"/>
                  </a:schemeClr>
                </a:solidFill>
                <a:cs typeface="+mj-cs"/>
              </a:rPr>
              <a:t>بلديات سهل عكار</a:t>
            </a:r>
            <a:endParaRPr lang="en-US" sz="1200" b="1" dirty="0">
              <a:solidFill>
                <a:schemeClr val="accent1">
                  <a:lumMod val="50000"/>
                </a:schemeClr>
              </a:solidFill>
              <a:cs typeface="+mj-cs"/>
            </a:endParaRPr>
          </a:p>
        </p:txBody>
      </p:sp>
      <p:pic>
        <p:nvPicPr>
          <p:cNvPr id="127" name="Picture 12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7600814" y="26519549"/>
            <a:ext cx="5334977" cy="3772535"/>
          </a:xfrm>
          <a:prstGeom prst="rect">
            <a:avLst/>
          </a:prstGeom>
        </p:spPr>
      </p:pic>
      <p:sp>
        <p:nvSpPr>
          <p:cNvPr id="128" name="TextBox 127"/>
          <p:cNvSpPr txBox="1"/>
          <p:nvPr/>
        </p:nvSpPr>
        <p:spPr>
          <a:xfrm>
            <a:off x="38611213" y="30224134"/>
            <a:ext cx="3384260" cy="276999"/>
          </a:xfrm>
          <a:prstGeom prst="rect">
            <a:avLst/>
          </a:prstGeom>
          <a:noFill/>
        </p:spPr>
        <p:txBody>
          <a:bodyPr wrap="none" rtlCol="0">
            <a:spAutoFit/>
          </a:bodyPr>
          <a:lstStyle/>
          <a:p>
            <a:r>
              <a:rPr lang="ar-LB" sz="1200" b="1" dirty="0" smtClean="0">
                <a:solidFill>
                  <a:schemeClr val="accent1">
                    <a:lumMod val="50000"/>
                  </a:schemeClr>
                </a:solidFill>
                <a:cs typeface="+mj-cs"/>
              </a:rPr>
              <a:t>المواقع المناسبة لوضع محطات الطاقة في اتحاد </a:t>
            </a:r>
            <a:r>
              <a:rPr lang="ar-LB" sz="1200" b="1" dirty="0" smtClean="0">
                <a:solidFill>
                  <a:schemeClr val="accent1">
                    <a:lumMod val="50000"/>
                  </a:schemeClr>
                </a:solidFill>
                <a:cs typeface="+mj-cs"/>
              </a:rPr>
              <a:t>بلديات وادي خالد</a:t>
            </a:r>
            <a:endParaRPr lang="en-US" sz="1200" b="1" dirty="0">
              <a:solidFill>
                <a:schemeClr val="accent1">
                  <a:lumMod val="50000"/>
                </a:schemeClr>
              </a:solidFill>
              <a:cs typeface="+mj-cs"/>
            </a:endParaRPr>
          </a:p>
        </p:txBody>
      </p:sp>
      <p:sp>
        <p:nvSpPr>
          <p:cNvPr id="129" name="Oval 128"/>
          <p:cNvSpPr/>
          <p:nvPr/>
        </p:nvSpPr>
        <p:spPr>
          <a:xfrm>
            <a:off x="31216891" y="20600276"/>
            <a:ext cx="387716" cy="335844"/>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0" name="Oval 129"/>
          <p:cNvSpPr/>
          <p:nvPr/>
        </p:nvSpPr>
        <p:spPr>
          <a:xfrm>
            <a:off x="34958290" y="21205111"/>
            <a:ext cx="387716" cy="335844"/>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1" name="Oval 130"/>
          <p:cNvSpPr/>
          <p:nvPr/>
        </p:nvSpPr>
        <p:spPr>
          <a:xfrm>
            <a:off x="39717620" y="19613110"/>
            <a:ext cx="387716" cy="335844"/>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2" name="Oval 131"/>
          <p:cNvSpPr/>
          <p:nvPr/>
        </p:nvSpPr>
        <p:spPr>
          <a:xfrm>
            <a:off x="36238902" y="24362805"/>
            <a:ext cx="387716" cy="335844"/>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3" name="Oval 132"/>
          <p:cNvSpPr/>
          <p:nvPr/>
        </p:nvSpPr>
        <p:spPr>
          <a:xfrm>
            <a:off x="33369033" y="24421182"/>
            <a:ext cx="387716" cy="335844"/>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4" name="Oval 133"/>
          <p:cNvSpPr/>
          <p:nvPr/>
        </p:nvSpPr>
        <p:spPr>
          <a:xfrm>
            <a:off x="36667252" y="23943882"/>
            <a:ext cx="387716" cy="335844"/>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5" name="Oval 134"/>
          <p:cNvSpPr/>
          <p:nvPr/>
        </p:nvSpPr>
        <p:spPr>
          <a:xfrm>
            <a:off x="29507573" y="25026204"/>
            <a:ext cx="387716" cy="335844"/>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6" name="Oval 135"/>
          <p:cNvSpPr/>
          <p:nvPr/>
        </p:nvSpPr>
        <p:spPr>
          <a:xfrm>
            <a:off x="29014987" y="27382315"/>
            <a:ext cx="387716" cy="335844"/>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7" name="Oval 136"/>
          <p:cNvSpPr/>
          <p:nvPr/>
        </p:nvSpPr>
        <p:spPr>
          <a:xfrm>
            <a:off x="29438724" y="27232129"/>
            <a:ext cx="387716" cy="335844"/>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8" name="Oval 137"/>
          <p:cNvSpPr/>
          <p:nvPr/>
        </p:nvSpPr>
        <p:spPr>
          <a:xfrm>
            <a:off x="29391530" y="28498970"/>
            <a:ext cx="387716" cy="335844"/>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39" name="Oval 138"/>
          <p:cNvSpPr/>
          <p:nvPr/>
        </p:nvSpPr>
        <p:spPr>
          <a:xfrm>
            <a:off x="32619851" y="28490048"/>
            <a:ext cx="387716" cy="335844"/>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0" name="Oval 139"/>
          <p:cNvSpPr/>
          <p:nvPr/>
        </p:nvSpPr>
        <p:spPr>
          <a:xfrm>
            <a:off x="32478857" y="28071956"/>
            <a:ext cx="387716" cy="335844"/>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1" name="Oval 140"/>
          <p:cNvSpPr/>
          <p:nvPr/>
        </p:nvSpPr>
        <p:spPr>
          <a:xfrm>
            <a:off x="32412044" y="27595045"/>
            <a:ext cx="387716" cy="435103"/>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2" name="Oval 141"/>
          <p:cNvSpPr/>
          <p:nvPr/>
        </p:nvSpPr>
        <p:spPr>
          <a:xfrm>
            <a:off x="40383478" y="28889120"/>
            <a:ext cx="387716" cy="335844"/>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4" name="Oval 143"/>
          <p:cNvSpPr/>
          <p:nvPr/>
        </p:nvSpPr>
        <p:spPr>
          <a:xfrm>
            <a:off x="38293231" y="30566179"/>
            <a:ext cx="153610" cy="187090"/>
          </a:xfrm>
          <a:prstGeom prst="ellipse">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145" name="TextBox 144"/>
          <p:cNvSpPr txBox="1"/>
          <p:nvPr/>
        </p:nvSpPr>
        <p:spPr>
          <a:xfrm>
            <a:off x="38446841" y="30532664"/>
            <a:ext cx="1164101" cy="276999"/>
          </a:xfrm>
          <a:prstGeom prst="rect">
            <a:avLst/>
          </a:prstGeom>
          <a:noFill/>
        </p:spPr>
        <p:txBody>
          <a:bodyPr wrap="none" rtlCol="0">
            <a:spAutoFit/>
          </a:bodyPr>
          <a:lstStyle/>
          <a:p>
            <a:r>
              <a:rPr lang="en-US" sz="1200" b="1" dirty="0" smtClean="0">
                <a:solidFill>
                  <a:srgbClr val="002060"/>
                </a:solidFill>
                <a:latin typeface="Times New Roman" panose="02020603050405020304" pitchFamily="18" charset="0"/>
                <a:cs typeface="Times New Roman" panose="02020603050405020304" pitchFamily="18" charset="0"/>
              </a:rPr>
              <a:t>Suitable places</a:t>
            </a:r>
            <a:endParaRPr lang="en-US" sz="1200" b="1" dirty="0">
              <a:solidFill>
                <a:srgbClr val="002060"/>
              </a:solidFill>
              <a:latin typeface="Times New Roman" panose="02020603050405020304" pitchFamily="18" charset="0"/>
              <a:cs typeface="Times New Roman" panose="02020603050405020304" pitchFamily="18" charset="0"/>
            </a:endParaRPr>
          </a:p>
        </p:txBody>
      </p:sp>
      <p:sp>
        <p:nvSpPr>
          <p:cNvPr id="147" name="TextBox 146"/>
          <p:cNvSpPr txBox="1"/>
          <p:nvPr/>
        </p:nvSpPr>
        <p:spPr>
          <a:xfrm>
            <a:off x="5104069" y="1567543"/>
            <a:ext cx="33329445" cy="1015343"/>
          </a:xfrm>
          <a:prstGeom prst="rect">
            <a:avLst/>
          </a:prstGeom>
          <a:noFill/>
        </p:spPr>
        <p:txBody>
          <a:bodyPr wrap="none" rtlCol="0">
            <a:spAutoFit/>
          </a:bodyPr>
          <a:lstStyle/>
          <a:p>
            <a:pPr algn="ctr"/>
            <a:r>
              <a:rPr lang="en-US" b="1" dirty="0" smtClean="0">
                <a:latin typeface="Times New Roman" panose="02020603050405020304" pitchFamily="18" charset="0"/>
                <a:cs typeface="Times New Roman" panose="02020603050405020304" pitchFamily="18" charset="0"/>
              </a:rPr>
              <a:t>Suitable Locations for 50t/day (2MWel) municipal waste to energy plants in Akkar &amp; North Lebanon</a:t>
            </a:r>
            <a:endParaRPr lang="en-US" b="1" dirty="0">
              <a:latin typeface="Times New Roman" panose="02020603050405020304" pitchFamily="18" charset="0"/>
              <a:cs typeface="Times New Roman" panose="02020603050405020304" pitchFamily="18" charset="0"/>
            </a:endParaRPr>
          </a:p>
        </p:txBody>
      </p:sp>
      <p:pic>
        <p:nvPicPr>
          <p:cNvPr id="148" name="Grafik 4" descr="AECENAR_Kopf_withWebsiteAdress.jpg"/>
          <p:cNvPicPr/>
          <p:nvPr/>
        </p:nvPicPr>
        <p:blipFill>
          <a:blip r:embed="rId22" cstate="print">
            <a:extLst>
              <a:ext uri="{28A0092B-C50C-407E-A947-70E740481C1C}">
                <a14:useLocalDpi xmlns:a14="http://schemas.microsoft.com/office/drawing/2010/main" val="0"/>
              </a:ext>
            </a:extLst>
          </a:blip>
          <a:stretch>
            <a:fillRect/>
          </a:stretch>
        </p:blipFill>
        <p:spPr>
          <a:xfrm>
            <a:off x="124740" y="29060"/>
            <a:ext cx="7646077" cy="1356248"/>
          </a:xfrm>
          <a:prstGeom prst="rect">
            <a:avLst/>
          </a:prstGeom>
        </p:spPr>
      </p:pic>
      <p:sp>
        <p:nvSpPr>
          <p:cNvPr id="149" name="Rectangle 148"/>
          <p:cNvSpPr/>
          <p:nvPr/>
        </p:nvSpPr>
        <p:spPr>
          <a:xfrm>
            <a:off x="32744163" y="31162352"/>
            <a:ext cx="10400878" cy="785174"/>
          </a:xfrm>
          <a:prstGeom prst="rect">
            <a:avLst/>
          </a:prstGeom>
          <a:solidFill>
            <a:schemeClr val="accent6">
              <a:lumMod val="40000"/>
              <a:lumOff val="60000"/>
            </a:schemeClr>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TextBox 149"/>
          <p:cNvSpPr txBox="1"/>
          <p:nvPr/>
        </p:nvSpPr>
        <p:spPr>
          <a:xfrm>
            <a:off x="32992290" y="31250994"/>
            <a:ext cx="3469027" cy="584775"/>
          </a:xfrm>
          <a:prstGeom prst="rect">
            <a:avLst/>
          </a:prstGeom>
          <a:noFill/>
        </p:spPr>
        <p:txBody>
          <a:bodyPr wrap="none" rtlCol="0">
            <a:spAutoFit/>
          </a:bodyPr>
          <a:lstStyle/>
          <a:p>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EL KURDI Hiyam</a:t>
            </a:r>
            <a:endParaRPr lang="en-US" sz="3200" b="1"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51" name="TextBox 150"/>
          <p:cNvSpPr txBox="1"/>
          <p:nvPr/>
        </p:nvSpPr>
        <p:spPr>
          <a:xfrm>
            <a:off x="38911707" y="31227492"/>
            <a:ext cx="4283545" cy="584775"/>
          </a:xfrm>
          <a:prstGeom prst="rect">
            <a:avLst/>
          </a:prstGeom>
          <a:noFill/>
        </p:spPr>
        <p:txBody>
          <a:bodyPr wrap="none" rtlCol="0">
            <a:spAutoFit/>
          </a:bodyPr>
          <a:lstStyle/>
          <a:p>
            <a:r>
              <a:rPr lang="en-US" sz="3200" b="1" dirty="0" smtClean="0">
                <a:solidFill>
                  <a:schemeClr val="accent5">
                    <a:lumMod val="75000"/>
                  </a:schemeClr>
                </a:solidFill>
                <a:latin typeface="Times New Roman" panose="02020603050405020304" pitchFamily="18" charset="0"/>
                <a:cs typeface="Times New Roman" panose="02020603050405020304" pitchFamily="18" charset="0"/>
              </a:rPr>
              <a:t>@AECENAR/July2022</a:t>
            </a:r>
            <a:endParaRPr lang="en-US" sz="3200" b="1"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45868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2635</TotalTime>
  <Words>1335</Words>
  <Application>Microsoft Office PowerPoint</Application>
  <PresentationFormat>Custom</PresentationFormat>
  <Paragraphs>281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23</cp:revision>
  <dcterms:created xsi:type="dcterms:W3CDTF">2022-07-16T10:03:24Z</dcterms:created>
  <dcterms:modified xsi:type="dcterms:W3CDTF">2022-07-18T05:58:41Z</dcterms:modified>
</cp:coreProperties>
</file>