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</p:sldIdLst>
  <p:sldSz cx="21396325" cy="302672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739" userDrawn="1">
          <p15:clr>
            <a:srgbClr val="A4A3A4"/>
          </p15:clr>
        </p15:guide>
        <p15:guide id="2" orient="horz" pos="95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162" autoAdjust="0"/>
  </p:normalViewPr>
  <p:slideViewPr>
    <p:cSldViewPr snapToGrid="0">
      <p:cViewPr>
        <p:scale>
          <a:sx n="20" d="100"/>
          <a:sy n="20" d="100"/>
        </p:scale>
        <p:origin x="1326" y="12"/>
      </p:cViewPr>
      <p:guideLst>
        <p:guide pos="6739"/>
        <p:guide orient="horz" pos="95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7393-EE12-401B-A023-6D8498403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4541" y="4953466"/>
            <a:ext cx="16047244" cy="10537496"/>
          </a:xfrm>
        </p:spPr>
        <p:txBody>
          <a:bodyPr anchor="b"/>
          <a:lstStyle>
            <a:lvl1pPr algn="ctr">
              <a:defRPr sz="105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4C48A-773E-4878-B180-DF680F5FF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541" y="15897328"/>
            <a:ext cx="16047244" cy="7307583"/>
          </a:xfrm>
        </p:spPr>
        <p:txBody>
          <a:bodyPr/>
          <a:lstStyle>
            <a:lvl1pPr marL="0" indent="0" algn="ctr">
              <a:buNone/>
              <a:defRPr sz="4212"/>
            </a:lvl1pPr>
            <a:lvl2pPr marL="802340" indent="0" algn="ctr">
              <a:buNone/>
              <a:defRPr sz="3510"/>
            </a:lvl2pPr>
            <a:lvl3pPr marL="1604681" indent="0" algn="ctr">
              <a:buNone/>
              <a:defRPr sz="3159"/>
            </a:lvl3pPr>
            <a:lvl4pPr marL="2407021" indent="0" algn="ctr">
              <a:buNone/>
              <a:defRPr sz="2808"/>
            </a:lvl4pPr>
            <a:lvl5pPr marL="3209361" indent="0" algn="ctr">
              <a:buNone/>
              <a:defRPr sz="2808"/>
            </a:lvl5pPr>
            <a:lvl6pPr marL="4011701" indent="0" algn="ctr">
              <a:buNone/>
              <a:defRPr sz="2808"/>
            </a:lvl6pPr>
            <a:lvl7pPr marL="4814042" indent="0" algn="ctr">
              <a:buNone/>
              <a:defRPr sz="2808"/>
            </a:lvl7pPr>
            <a:lvl8pPr marL="5616382" indent="0" algn="ctr">
              <a:buNone/>
              <a:defRPr sz="2808"/>
            </a:lvl8pPr>
            <a:lvl9pPr marL="6418722" indent="0" algn="ctr">
              <a:buNone/>
              <a:defRPr sz="280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C73AA-EFC6-4B3A-ADCD-B6ECC7A4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34AB7-3E0F-492B-AF81-2CFD772B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0F74C-DEC7-43F7-B2F5-C8E6E482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6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9B59-5E3E-4F9C-A1C7-EB1A596C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F59A8-196F-4F68-AE27-A7031527D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3F678-8482-4B8F-BA0C-26103DC0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6372E-5871-4FA2-A758-093B5428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03A9-B354-4337-834F-BBAC66A5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9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2796D-3F8A-4A37-9A08-0B512A971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11745" y="1611452"/>
            <a:ext cx="4613583" cy="25650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DD92E-E9F5-42DB-BDD6-77E89B7FB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997" y="1611452"/>
            <a:ext cx="13573294" cy="25650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9FFB2-87AB-4645-9B34-6AF08DE9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833DA-63DA-4DC4-89C5-44B2CD13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6399C-E956-47AD-AED6-78355311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0C9A-750C-4315-BA57-7666554A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BAFB8-F165-4151-8E18-09975D165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6386-2629-4C4C-A2BE-649B522BD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41BBA-18F5-4F00-BD77-49AB25DA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5E0C2-4F13-4501-B746-F3D9A4D3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8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0BC-09D9-4FB7-8ADC-287292F8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854" y="7545804"/>
            <a:ext cx="18454330" cy="12590343"/>
          </a:xfrm>
        </p:spPr>
        <p:txBody>
          <a:bodyPr anchor="b"/>
          <a:lstStyle>
            <a:lvl1pPr>
              <a:defRPr sz="105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5CAF0-2837-4B33-B1AB-16DB18A2C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9854" y="20255257"/>
            <a:ext cx="18454330" cy="6620964"/>
          </a:xfrm>
        </p:spPr>
        <p:txBody>
          <a:bodyPr/>
          <a:lstStyle>
            <a:lvl1pPr marL="0" indent="0">
              <a:buNone/>
              <a:defRPr sz="4212">
                <a:solidFill>
                  <a:schemeClr val="tx1">
                    <a:tint val="75000"/>
                  </a:schemeClr>
                </a:solidFill>
              </a:defRPr>
            </a:lvl1pPr>
            <a:lvl2pPr marL="802340" indent="0">
              <a:buNone/>
              <a:defRPr sz="3510">
                <a:solidFill>
                  <a:schemeClr val="tx1">
                    <a:tint val="75000"/>
                  </a:schemeClr>
                </a:solidFill>
              </a:defRPr>
            </a:lvl2pPr>
            <a:lvl3pPr marL="1604681" indent="0">
              <a:buNone/>
              <a:defRPr sz="3159">
                <a:solidFill>
                  <a:schemeClr val="tx1">
                    <a:tint val="75000"/>
                  </a:schemeClr>
                </a:solidFill>
              </a:defRPr>
            </a:lvl3pPr>
            <a:lvl4pPr marL="2407021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4pPr>
            <a:lvl5pPr marL="3209361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5pPr>
            <a:lvl6pPr marL="4011701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6pPr>
            <a:lvl7pPr marL="4814042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7pPr>
            <a:lvl8pPr marL="5616382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8pPr>
            <a:lvl9pPr marL="6418722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E211A-3230-49C0-B79A-ECE542A6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BE57D-BA14-4CE0-9594-6CBDD193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30577-B7BE-4E13-BB1B-5D91B184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2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A2184-1079-4135-AFAF-82459FCF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18503-2FBA-43DA-B956-45EA714BE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997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6F10E-E6E9-4F5E-8B0D-A7FCC4D58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31890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02BB4-4A86-4313-AA97-F27578CD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ED922-903F-44F0-85BC-A1C0F25AF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A0864-F9B9-429A-A57F-0D90FD87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1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87C4-E0FC-4907-87B8-BDEBDDF3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784" y="1611454"/>
            <a:ext cx="18454330" cy="58502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BF7F0-A9D9-4A10-A672-E060C265D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785" y="7419688"/>
            <a:ext cx="9051648" cy="3636275"/>
          </a:xfrm>
        </p:spPr>
        <p:txBody>
          <a:bodyPr anchor="b"/>
          <a:lstStyle>
            <a:lvl1pPr marL="0" indent="0">
              <a:buNone/>
              <a:defRPr sz="4212" b="1"/>
            </a:lvl1pPr>
            <a:lvl2pPr marL="802340" indent="0">
              <a:buNone/>
              <a:defRPr sz="3510" b="1"/>
            </a:lvl2pPr>
            <a:lvl3pPr marL="1604681" indent="0">
              <a:buNone/>
              <a:defRPr sz="3159" b="1"/>
            </a:lvl3pPr>
            <a:lvl4pPr marL="2407021" indent="0">
              <a:buNone/>
              <a:defRPr sz="2808" b="1"/>
            </a:lvl4pPr>
            <a:lvl5pPr marL="3209361" indent="0">
              <a:buNone/>
              <a:defRPr sz="2808" b="1"/>
            </a:lvl5pPr>
            <a:lvl6pPr marL="4011701" indent="0">
              <a:buNone/>
              <a:defRPr sz="2808" b="1"/>
            </a:lvl6pPr>
            <a:lvl7pPr marL="4814042" indent="0">
              <a:buNone/>
              <a:defRPr sz="2808" b="1"/>
            </a:lvl7pPr>
            <a:lvl8pPr marL="5616382" indent="0">
              <a:buNone/>
              <a:defRPr sz="2808" b="1"/>
            </a:lvl8pPr>
            <a:lvl9pPr marL="6418722" indent="0">
              <a:buNone/>
              <a:defRPr sz="28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96B01-A6CB-4D83-AEE3-5283923A7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785" y="11055963"/>
            <a:ext cx="9051648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1F2ED-AB82-4767-B040-CDD419A4E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31890" y="7419688"/>
            <a:ext cx="9096225" cy="3636275"/>
          </a:xfrm>
        </p:spPr>
        <p:txBody>
          <a:bodyPr anchor="b"/>
          <a:lstStyle>
            <a:lvl1pPr marL="0" indent="0">
              <a:buNone/>
              <a:defRPr sz="4212" b="1"/>
            </a:lvl1pPr>
            <a:lvl2pPr marL="802340" indent="0">
              <a:buNone/>
              <a:defRPr sz="3510" b="1"/>
            </a:lvl2pPr>
            <a:lvl3pPr marL="1604681" indent="0">
              <a:buNone/>
              <a:defRPr sz="3159" b="1"/>
            </a:lvl3pPr>
            <a:lvl4pPr marL="2407021" indent="0">
              <a:buNone/>
              <a:defRPr sz="2808" b="1"/>
            </a:lvl4pPr>
            <a:lvl5pPr marL="3209361" indent="0">
              <a:buNone/>
              <a:defRPr sz="2808" b="1"/>
            </a:lvl5pPr>
            <a:lvl6pPr marL="4011701" indent="0">
              <a:buNone/>
              <a:defRPr sz="2808" b="1"/>
            </a:lvl6pPr>
            <a:lvl7pPr marL="4814042" indent="0">
              <a:buNone/>
              <a:defRPr sz="2808" b="1"/>
            </a:lvl7pPr>
            <a:lvl8pPr marL="5616382" indent="0">
              <a:buNone/>
              <a:defRPr sz="2808" b="1"/>
            </a:lvl8pPr>
            <a:lvl9pPr marL="6418722" indent="0">
              <a:buNone/>
              <a:defRPr sz="28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CD03A-1038-45E8-AE96-CFE5D802E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31890" y="11055963"/>
            <a:ext cx="9096225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B9144-12C7-45DD-8D69-A573B754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1B826-55AD-4AF8-9544-17158591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03484-DB42-4479-B4E0-18B5E57B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2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7A967-BD75-48EA-B012-36CAEEF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471394-D06B-44C2-B2C3-244CED89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D3EA6-7B18-4C7C-AAF6-4E66F9B8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5CDEB-9F05-490B-B742-D619B252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5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8E883-34BC-4824-9F19-B92D839A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B2B9C-616D-4759-9BAE-BF42CF35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74F1C-9C54-48D2-B879-59FBACCA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3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D3A9A-3128-47DA-ABBF-C78DDB29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785" y="2017818"/>
            <a:ext cx="6900871" cy="7062364"/>
          </a:xfrm>
        </p:spPr>
        <p:txBody>
          <a:bodyPr anchor="b"/>
          <a:lstStyle>
            <a:lvl1pPr>
              <a:defRPr sz="5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B64DC-0BCD-424A-88DB-D77BA2B12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225" y="4357929"/>
            <a:ext cx="10831890" cy="21509383"/>
          </a:xfrm>
        </p:spPr>
        <p:txBody>
          <a:bodyPr/>
          <a:lstStyle>
            <a:lvl1pPr>
              <a:defRPr sz="5616"/>
            </a:lvl1pPr>
            <a:lvl2pPr>
              <a:defRPr sz="4914"/>
            </a:lvl2pPr>
            <a:lvl3pPr>
              <a:defRPr sz="4212"/>
            </a:lvl3pPr>
            <a:lvl4pPr>
              <a:defRPr sz="3510"/>
            </a:lvl4pPr>
            <a:lvl5pPr>
              <a:defRPr sz="3510"/>
            </a:lvl5pPr>
            <a:lvl6pPr>
              <a:defRPr sz="3510"/>
            </a:lvl6pPr>
            <a:lvl7pPr>
              <a:defRPr sz="3510"/>
            </a:lvl7pPr>
            <a:lvl8pPr>
              <a:defRPr sz="3510"/>
            </a:lvl8pPr>
            <a:lvl9pPr>
              <a:defRPr sz="35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7706C-ACC3-42DC-BF26-CA835AAC5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785" y="9080183"/>
            <a:ext cx="6900871" cy="16822161"/>
          </a:xfrm>
        </p:spPr>
        <p:txBody>
          <a:bodyPr/>
          <a:lstStyle>
            <a:lvl1pPr marL="0" indent="0">
              <a:buNone/>
              <a:defRPr sz="2808"/>
            </a:lvl1pPr>
            <a:lvl2pPr marL="802340" indent="0">
              <a:buNone/>
              <a:defRPr sz="2457"/>
            </a:lvl2pPr>
            <a:lvl3pPr marL="1604681" indent="0">
              <a:buNone/>
              <a:defRPr sz="2106"/>
            </a:lvl3pPr>
            <a:lvl4pPr marL="2407021" indent="0">
              <a:buNone/>
              <a:defRPr sz="1755"/>
            </a:lvl4pPr>
            <a:lvl5pPr marL="3209361" indent="0">
              <a:buNone/>
              <a:defRPr sz="1755"/>
            </a:lvl5pPr>
            <a:lvl6pPr marL="4011701" indent="0">
              <a:buNone/>
              <a:defRPr sz="1755"/>
            </a:lvl6pPr>
            <a:lvl7pPr marL="4814042" indent="0">
              <a:buNone/>
              <a:defRPr sz="1755"/>
            </a:lvl7pPr>
            <a:lvl8pPr marL="5616382" indent="0">
              <a:buNone/>
              <a:defRPr sz="1755"/>
            </a:lvl8pPr>
            <a:lvl9pPr marL="6418722" indent="0">
              <a:buNone/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AEC29-13A0-4FA6-A543-72B7980C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85671-6C1F-428D-AFCB-368B7496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5DFAE-6956-4494-88CF-681D1E82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8A33D-1C82-4267-A4F7-2B20DC51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785" y="2017818"/>
            <a:ext cx="6900871" cy="7062364"/>
          </a:xfrm>
        </p:spPr>
        <p:txBody>
          <a:bodyPr anchor="b"/>
          <a:lstStyle>
            <a:lvl1pPr>
              <a:defRPr sz="5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BDEC74-6B16-438E-8B68-D51390B68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6225" y="4357929"/>
            <a:ext cx="10831890" cy="21509383"/>
          </a:xfrm>
        </p:spPr>
        <p:txBody>
          <a:bodyPr/>
          <a:lstStyle>
            <a:lvl1pPr marL="0" indent="0">
              <a:buNone/>
              <a:defRPr sz="5616"/>
            </a:lvl1pPr>
            <a:lvl2pPr marL="802340" indent="0">
              <a:buNone/>
              <a:defRPr sz="4914"/>
            </a:lvl2pPr>
            <a:lvl3pPr marL="1604681" indent="0">
              <a:buNone/>
              <a:defRPr sz="4212"/>
            </a:lvl3pPr>
            <a:lvl4pPr marL="2407021" indent="0">
              <a:buNone/>
              <a:defRPr sz="3510"/>
            </a:lvl4pPr>
            <a:lvl5pPr marL="3209361" indent="0">
              <a:buNone/>
              <a:defRPr sz="3510"/>
            </a:lvl5pPr>
            <a:lvl6pPr marL="4011701" indent="0">
              <a:buNone/>
              <a:defRPr sz="3510"/>
            </a:lvl6pPr>
            <a:lvl7pPr marL="4814042" indent="0">
              <a:buNone/>
              <a:defRPr sz="3510"/>
            </a:lvl7pPr>
            <a:lvl8pPr marL="5616382" indent="0">
              <a:buNone/>
              <a:defRPr sz="3510"/>
            </a:lvl8pPr>
            <a:lvl9pPr marL="6418722" indent="0">
              <a:buNone/>
              <a:defRPr sz="351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F1243-B3EF-4BE7-A041-2ACC32286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785" y="9080183"/>
            <a:ext cx="6900871" cy="16822161"/>
          </a:xfrm>
        </p:spPr>
        <p:txBody>
          <a:bodyPr/>
          <a:lstStyle>
            <a:lvl1pPr marL="0" indent="0">
              <a:buNone/>
              <a:defRPr sz="2808"/>
            </a:lvl1pPr>
            <a:lvl2pPr marL="802340" indent="0">
              <a:buNone/>
              <a:defRPr sz="2457"/>
            </a:lvl2pPr>
            <a:lvl3pPr marL="1604681" indent="0">
              <a:buNone/>
              <a:defRPr sz="2106"/>
            </a:lvl3pPr>
            <a:lvl4pPr marL="2407021" indent="0">
              <a:buNone/>
              <a:defRPr sz="1755"/>
            </a:lvl4pPr>
            <a:lvl5pPr marL="3209361" indent="0">
              <a:buNone/>
              <a:defRPr sz="1755"/>
            </a:lvl5pPr>
            <a:lvl6pPr marL="4011701" indent="0">
              <a:buNone/>
              <a:defRPr sz="1755"/>
            </a:lvl6pPr>
            <a:lvl7pPr marL="4814042" indent="0">
              <a:buNone/>
              <a:defRPr sz="1755"/>
            </a:lvl7pPr>
            <a:lvl8pPr marL="5616382" indent="0">
              <a:buNone/>
              <a:defRPr sz="1755"/>
            </a:lvl8pPr>
            <a:lvl9pPr marL="6418722" indent="0">
              <a:buNone/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CDC1C-B1DB-4F8B-B9B5-BEDFC542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6F7F-4EED-4CE5-8922-F8675F6C8DE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B412C-CE5A-43E4-9AA6-C3428563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012D3-28F3-4323-8745-21FFE4CA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47BE0-989C-40C0-90B8-AB2BAD5A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998" y="1611454"/>
            <a:ext cx="184543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8CE2B-BAA8-42F9-A536-A0A6B5E26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998" y="8057261"/>
            <a:ext cx="184543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5DDF0-461B-4FFB-85CA-0CCBE8BBD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997" y="28053282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C6F7F-4EED-4CE5-8922-F8675F6C8DE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D44A9-40EC-4786-AF30-4C5841F3A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7533" y="28053282"/>
            <a:ext cx="7221260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F3726-A865-4971-AD58-8635B239B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11155" y="28053282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BF15-A797-4EEE-9E07-C04679A5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1604681" rtl="0" eaLnBrk="1" latinLnBrk="0" hangingPunct="1">
        <a:lnSpc>
          <a:spcPct val="90000"/>
        </a:lnSpc>
        <a:spcBef>
          <a:spcPct val="0"/>
        </a:spcBef>
        <a:buNone/>
        <a:defRPr sz="77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170" indent="-401170" algn="l" defTabSz="1604681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4914" kern="1200">
          <a:solidFill>
            <a:schemeClr val="tx1"/>
          </a:solidFill>
          <a:latin typeface="+mn-lt"/>
          <a:ea typeface="+mn-ea"/>
          <a:cs typeface="+mn-cs"/>
        </a:defRPr>
      </a:lvl1pPr>
      <a:lvl2pPr marL="1203510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005851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510" kern="1200">
          <a:solidFill>
            <a:schemeClr val="tx1"/>
          </a:solidFill>
          <a:latin typeface="+mn-lt"/>
          <a:ea typeface="+mn-ea"/>
          <a:cs typeface="+mn-cs"/>
        </a:defRPr>
      </a:lvl3pPr>
      <a:lvl4pPr marL="2808191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4pPr>
      <a:lvl5pPr marL="3610531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5pPr>
      <a:lvl6pPr marL="4412872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6pPr>
      <a:lvl7pPr marL="5215212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7pPr>
      <a:lvl8pPr marL="6017552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8pPr>
      <a:lvl9pPr marL="6819892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1pPr>
      <a:lvl2pPr marL="802340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2pPr>
      <a:lvl3pPr marL="1604681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3pPr>
      <a:lvl4pPr marL="2407021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4pPr>
      <a:lvl5pPr marL="3209361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5pPr>
      <a:lvl6pPr marL="4011701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6pPr>
      <a:lvl7pPr marL="4814042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7pPr>
      <a:lvl8pPr marL="5616382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8pPr>
      <a:lvl9pPr marL="6418722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8ACCC706-9A13-48D6-A82B-F373C12FB377}"/>
              </a:ext>
            </a:extLst>
          </p:cNvPr>
          <p:cNvSpPr/>
          <p:nvPr/>
        </p:nvSpPr>
        <p:spPr>
          <a:xfrm>
            <a:off x="12784867" y="24019260"/>
            <a:ext cx="8505964" cy="61599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224D727-A5E8-4336-901E-1532432639D9}"/>
              </a:ext>
            </a:extLst>
          </p:cNvPr>
          <p:cNvSpPr/>
          <p:nvPr/>
        </p:nvSpPr>
        <p:spPr>
          <a:xfrm>
            <a:off x="15429211" y="16854573"/>
            <a:ext cx="5861619" cy="7053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932E7F2-2EF5-4AB3-805C-32CB484B8E1B}"/>
              </a:ext>
            </a:extLst>
          </p:cNvPr>
          <p:cNvSpPr/>
          <p:nvPr/>
        </p:nvSpPr>
        <p:spPr>
          <a:xfrm>
            <a:off x="125332" y="8556474"/>
            <a:ext cx="10123568" cy="46377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3E6DF83-9294-4124-B1DB-DDB9F57C6DE5}"/>
              </a:ext>
            </a:extLst>
          </p:cNvPr>
          <p:cNvSpPr/>
          <p:nvPr/>
        </p:nvSpPr>
        <p:spPr>
          <a:xfrm>
            <a:off x="6081378" y="24003755"/>
            <a:ext cx="6605922" cy="55931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54F993-07B6-4CB5-B563-D3BB5408D662}"/>
              </a:ext>
            </a:extLst>
          </p:cNvPr>
          <p:cNvSpPr/>
          <p:nvPr/>
        </p:nvSpPr>
        <p:spPr>
          <a:xfrm>
            <a:off x="6074386" y="17592961"/>
            <a:ext cx="9310560" cy="63149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50809C9-B48D-4DB2-B4F0-51AC31A4CC04}"/>
              </a:ext>
            </a:extLst>
          </p:cNvPr>
          <p:cNvSpPr/>
          <p:nvPr/>
        </p:nvSpPr>
        <p:spPr>
          <a:xfrm>
            <a:off x="7895680" y="13292027"/>
            <a:ext cx="3711289" cy="42449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729224A-3322-4097-98BD-97C80D424105}"/>
              </a:ext>
            </a:extLst>
          </p:cNvPr>
          <p:cNvSpPr/>
          <p:nvPr/>
        </p:nvSpPr>
        <p:spPr>
          <a:xfrm>
            <a:off x="131091" y="13809129"/>
            <a:ext cx="7730455" cy="346712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BCAD7CA-8011-4091-A7DE-1C6120DA5B79}"/>
              </a:ext>
            </a:extLst>
          </p:cNvPr>
          <p:cNvSpPr/>
          <p:nvPr/>
        </p:nvSpPr>
        <p:spPr>
          <a:xfrm>
            <a:off x="116583" y="17241836"/>
            <a:ext cx="5801192" cy="38508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AC2E9C-F5F3-43FB-BD2E-8116F77664D8}"/>
              </a:ext>
            </a:extLst>
          </p:cNvPr>
          <p:cNvSpPr/>
          <p:nvPr/>
        </p:nvSpPr>
        <p:spPr>
          <a:xfrm>
            <a:off x="116584" y="21132338"/>
            <a:ext cx="5801192" cy="38496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9C2ED7-23CD-425F-866C-BDE5BD771221}"/>
              </a:ext>
            </a:extLst>
          </p:cNvPr>
          <p:cNvSpPr/>
          <p:nvPr/>
        </p:nvSpPr>
        <p:spPr>
          <a:xfrm>
            <a:off x="95023" y="25016483"/>
            <a:ext cx="5822753" cy="52267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FF572-BF11-4C24-8CBE-C4FC9E63F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2" y="128079"/>
            <a:ext cx="20898899" cy="2145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21CAA9-760B-4524-B244-6A96889A7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5956"/>
            <a:ext cx="8817428" cy="66760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5DD955-DA25-4B79-887E-D47954AC89E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8868895" y="3639156"/>
            <a:ext cx="6382002" cy="4328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D0F9C7-6356-4D54-B2B6-256E6CF1E0A5}"/>
              </a:ext>
            </a:extLst>
          </p:cNvPr>
          <p:cNvSpPr txBox="1"/>
          <p:nvPr/>
        </p:nvSpPr>
        <p:spPr>
          <a:xfrm>
            <a:off x="9790697" y="1490279"/>
            <a:ext cx="8107971" cy="13234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Fuel Cell system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9A8DB-71C0-4214-9577-A481EC7583AF}"/>
              </a:ext>
            </a:extLst>
          </p:cNvPr>
          <p:cNvSpPr txBox="1"/>
          <p:nvPr/>
        </p:nvSpPr>
        <p:spPr>
          <a:xfrm>
            <a:off x="9456996" y="3970206"/>
            <a:ext cx="5967663" cy="426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171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  <a:tab pos="457200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-Roman"/>
              </a:rPr>
              <a:t>The advantages are:</a:t>
            </a:r>
            <a:endParaRPr lang="en-US" sz="16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4958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  <a:tab pos="457200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· </a:t>
            </a: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-Roman"/>
              </a:rPr>
              <a:t>Low emissions</a:t>
            </a:r>
            <a:endParaRPr lang="en-US" sz="16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4958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  <a:tab pos="457200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· </a:t>
            </a: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-Roman"/>
              </a:rPr>
              <a:t>More efficient compared to a conventional internal combustion engine</a:t>
            </a:r>
            <a:endParaRPr lang="en-US" sz="16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4958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  <a:tab pos="457200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· </a:t>
            </a: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-Roman"/>
              </a:rPr>
              <a:t>Simplicity, few if any moving parts</a:t>
            </a:r>
            <a:endParaRPr lang="en-US" sz="16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4958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  <a:tab pos="457200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· </a:t>
            </a: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-Roman"/>
              </a:rPr>
              <a:t>Reliable and long-lasting system</a:t>
            </a:r>
            <a:endParaRPr lang="en-US" sz="16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4958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  <a:tab pos="457200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· </a:t>
            </a: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-Roman"/>
              </a:rPr>
              <a:t>Silent</a:t>
            </a:r>
            <a:endParaRPr lang="en-US" sz="16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  <a:tab pos="457200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-Roman"/>
              </a:rPr>
              <a:t> </a:t>
            </a:r>
            <a:endParaRPr lang="en-US" sz="16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 indent="171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  <a:tab pos="457200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-Roman"/>
              </a:rPr>
              <a:t>The drawbacks are:</a:t>
            </a:r>
            <a:endParaRPr lang="en-US" sz="16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4958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  <a:tab pos="457200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· </a:t>
            </a: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-Roman"/>
              </a:rPr>
              <a:t>Lifetime</a:t>
            </a:r>
            <a:endParaRPr lang="en-US" sz="16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4958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  <a:tab pos="457200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· </a:t>
            </a: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-Roman"/>
              </a:rPr>
              <a:t>Cost</a:t>
            </a:r>
            <a:endParaRPr lang="en-US" sz="16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4958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  <a:tab pos="457200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· </a:t>
            </a: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-Roman"/>
              </a:rPr>
              <a:t>Hydrogen has to be produced</a:t>
            </a:r>
            <a:endParaRPr lang="en-US" sz="16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49580" marR="0"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tabLst>
                <a:tab pos="1260475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· </a:t>
            </a: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-Roman"/>
              </a:rPr>
              <a:t>Not yet available infrastructure for hydrogen</a:t>
            </a:r>
            <a:endParaRPr lang="en-US" sz="16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2EA48F-3E8E-413D-B447-D525AE7D7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1610" y="3603254"/>
            <a:ext cx="5967663" cy="54843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4EB1B9-35B5-446D-9C37-1535F5EE0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98" y="9153396"/>
            <a:ext cx="9220599" cy="39258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C24D65-CCA4-4ED3-8DA6-AEC069A0BF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198"/>
          <a:stretch/>
        </p:blipFill>
        <p:spPr>
          <a:xfrm>
            <a:off x="15561383" y="17816264"/>
            <a:ext cx="2894005" cy="59858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36967B-56C2-4AF2-8D4D-57104CBA07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87560" y="18544884"/>
            <a:ext cx="2493462" cy="48310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C5896B-B7D2-41A2-96F2-7133E5900E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84453" y="24651994"/>
            <a:ext cx="8151607" cy="48471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19B06F-471F-4259-B013-03B82566C9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6674" y="17759981"/>
            <a:ext cx="8719180" cy="56014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F77B0E-5627-43D6-9B2B-6B15AFAB95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578" y="21381682"/>
            <a:ext cx="4907705" cy="30604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D224505-C1CD-41A7-A45C-9A511E00BD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760" y="17387261"/>
            <a:ext cx="5602710" cy="33348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D2F7A4-3422-4C4B-AD58-508F87E35E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898" y="25085413"/>
            <a:ext cx="4389500" cy="45845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FFF33B-4491-4387-8556-A523599E94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9913" y="24306824"/>
            <a:ext cx="6120914" cy="45541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69D085-5239-438E-A4F3-5A92A1774A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0189" y="13927422"/>
            <a:ext cx="5918574" cy="328809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826E6C6-BFC1-467B-8CAB-A912ED2F5505}"/>
              </a:ext>
            </a:extLst>
          </p:cNvPr>
          <p:cNvSpPr txBox="1"/>
          <p:nvPr/>
        </p:nvSpPr>
        <p:spPr>
          <a:xfrm>
            <a:off x="9738033" y="3014516"/>
            <a:ext cx="1043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effectLst/>
                <a:latin typeface="Century Gothic" panose="020B0502020202020204" pitchFamily="34" charset="0"/>
                <a:ea typeface="CenturySchoolbook"/>
                <a:cs typeface="Traditional Arabic" panose="02020603050405020304" pitchFamily="18" charset="-78"/>
              </a:rPr>
              <a:t>Generalized schematic of a single fuel cell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31E36F-EA23-4162-8AF7-2E514E4E37E9}"/>
              </a:ext>
            </a:extLst>
          </p:cNvPr>
          <p:cNvSpPr txBox="1"/>
          <p:nvPr/>
        </p:nvSpPr>
        <p:spPr>
          <a:xfrm>
            <a:off x="124771" y="8591120"/>
            <a:ext cx="922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de-DE" sz="2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omparison of Fuel Cell type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7385AEB-539D-48FA-9A2B-049F9D48722D}"/>
                  </a:ext>
                </a:extLst>
              </p:cNvPr>
              <p:cNvSpPr txBox="1"/>
              <p:nvPr/>
            </p:nvSpPr>
            <p:spPr>
              <a:xfrm>
                <a:off x="10594711" y="9946819"/>
                <a:ext cx="10552900" cy="29790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ts val="1200"/>
                  <a:buFont typeface="Wingdings" panose="05000000000000000000" pitchFamily="2" charset="2"/>
                  <a:buChar char="§"/>
                  <a:tabLst>
                    <a:tab pos="1260475" algn="l"/>
                    <a:tab pos="514350" algn="l"/>
                  </a:tabLst>
                </a:pPr>
                <a:r>
                  <a:rPr lang="en-US" b="1" i="1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-Roman"/>
                  </a:rPr>
                  <a:t>Existing electrical system</a:t>
                </a:r>
                <a:endParaRPr lang="en-US" dirty="0">
                  <a:effectLst/>
                  <a:latin typeface="Palatino Linotype" panose="0204050205050503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  <a:tabLst>
                    <a:tab pos="1260475" algn="l"/>
                    <a:tab pos="514350" algn="l"/>
                  </a:tabLst>
                </a:pPr>
                <a:r>
                  <a:rPr lang="de-DE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The electrical system consists of the low voltage (12 V) DC system.</a:t>
                </a:r>
                <a:endParaRPr lang="en-US" dirty="0">
                  <a:effectLst/>
                  <a:latin typeface="Palatino Linotype" panose="0204050205050503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  <a:tabLst>
                    <a:tab pos="1260475" algn="l"/>
                  </a:tabLst>
                </a:pPr>
                <a:r>
                  <a:rPr lang="de-DE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 </a:t>
                </a:r>
                <a:endParaRPr lang="en-US" dirty="0">
                  <a:latin typeface="Palatino Linotype" panose="0204050205050503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  <a:tabLst>
                    <a:tab pos="1260475" algn="l"/>
                  </a:tabLst>
                </a:pPr>
                <a:r>
                  <a:rPr lang="de-DE" b="1" i="1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Fuel cell stack</a:t>
                </a:r>
                <a:endParaRPr lang="en-US" dirty="0">
                  <a:effectLst/>
                  <a:latin typeface="Palatino Linotype" panose="0204050205050503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  <a:tabLst>
                    <a:tab pos="1260475" algn="l"/>
                  </a:tabLst>
                </a:pPr>
                <a:r>
                  <a:rPr lang="de-DE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The parameter that will be crucial for the size of the stack is the maximum power that should be delivered. As an example, a maximum power level of 1 kW is chosen.</a:t>
                </a:r>
                <a:endParaRPr lang="en-US" dirty="0">
                  <a:effectLst/>
                  <a:latin typeface="Palatino Linotype" panose="0204050205050503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  <a:tabLst>
                    <a:tab pos="1260475" algn="l"/>
                  </a:tabLst>
                </a:pPr>
                <a:r>
                  <a:rPr lang="de-DE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 </a:t>
                </a:r>
                <a:endParaRPr lang="en-US" dirty="0">
                  <a:effectLst/>
                  <a:latin typeface="Palatino Linotype" panose="0204050205050503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285750" indent="-285750">
                  <a:buSzPts val="1200"/>
                  <a:buFont typeface="Wingdings" panose="05000000000000000000" pitchFamily="2" charset="2"/>
                  <a:buChar char="§"/>
                  <a:tabLst>
                    <a:tab pos="1260475" algn="l"/>
                  </a:tabLst>
                </a:pPr>
                <a:r>
                  <a:rPr lang="de-DE" b="1" i="1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Size</a:t>
                </a:r>
              </a:p>
              <a:p>
                <a:pPr>
                  <a:buSzPts val="1200"/>
                  <a:tabLst>
                    <a:tab pos="1260475" algn="l"/>
                  </a:tabLst>
                </a:pPr>
                <a:r>
                  <a:rPr lang="de-DE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	 P= U x I	</a:t>
                </a:r>
                <a:r>
                  <a:rPr lang="en-US" sz="1800" b="1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→</a:t>
                </a:r>
                <a:r>
                  <a:rPr lang="en-US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TE3D5DA48t00"/>
                  </a:rPr>
                  <a:t>	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TE3D5DA48t0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TE3D5DA48t00"/>
                          </a:rPr>
                          <m:t>𝑃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TE3D5DA48t00"/>
                          </a:rPr>
                          <m:t>𝑈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TE3D5DA48t0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TE3D5DA48t0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TE3D5DA48t00"/>
                          </a:rPr>
                          <m:t>1000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TE3D5DA48t00"/>
                          </a:rPr>
                          <m:t>12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TE3D5DA48t00"/>
                          </a:rPr>
                          <m:t>∗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TE3D5DA48t0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TE3D5DA48t00"/>
                  </a:rPr>
                  <a:t> = 4.63 A</a:t>
                </a:r>
              </a:p>
              <a:p>
                <a:pPr>
                  <a:buSzPts val="1200"/>
                  <a:tabLst>
                    <a:tab pos="1260475" algn="l"/>
                  </a:tabLst>
                </a:pPr>
                <a:r>
                  <a:rPr lang="en-US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TE3D5DA48t00"/>
                  </a:rPr>
                  <a:t>		</a:t>
                </a:r>
                <a:r>
                  <a:rPr lang="de-DE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		</a:t>
                </a:r>
                <a:endParaRPr lang="en-US" dirty="0">
                  <a:effectLst/>
                  <a:latin typeface="Palatino Linotype" panose="0204050205050503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7385AEB-539D-48FA-9A2B-049F9D487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711" y="9946819"/>
                <a:ext cx="10552900" cy="2979021"/>
              </a:xfrm>
              <a:prstGeom prst="rect">
                <a:avLst/>
              </a:prstGeom>
              <a:blipFill>
                <a:blip r:embed="rId16"/>
                <a:stretch>
                  <a:fillRect l="-520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6CCB7D74-E989-4CA5-99DB-C77E0400AD2F}"/>
              </a:ext>
            </a:extLst>
          </p:cNvPr>
          <p:cNvSpPr txBox="1"/>
          <p:nvPr/>
        </p:nvSpPr>
        <p:spPr>
          <a:xfrm>
            <a:off x="10581094" y="9429196"/>
            <a:ext cx="105549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1200"/>
              </a:spcAft>
              <a:buSzPts val="1400"/>
            </a:pPr>
            <a:r>
              <a:rPr lang="en-US" sz="2800" b="1" kern="1600" dirty="0">
                <a:effectLst/>
                <a:latin typeface="Century Gothic" panose="020B0502020202020204" pitchFamily="34" charset="0"/>
                <a:cs typeface="Helvetica-Bold"/>
              </a:rPr>
              <a:t>Description of our prototype fuel cell system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6C4448-FE26-421E-9EC0-C803A81CDD0D}"/>
              </a:ext>
            </a:extLst>
          </p:cNvPr>
          <p:cNvSpPr txBox="1"/>
          <p:nvPr/>
        </p:nvSpPr>
        <p:spPr>
          <a:xfrm>
            <a:off x="144706" y="24370151"/>
            <a:ext cx="583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Century Gothic" panose="020B0502020202020204" pitchFamily="34" charset="0"/>
                <a:ea typeface="CenturySchoolbook"/>
                <a:cs typeface="CenturySchoolbook"/>
              </a:rPr>
              <a:t>Bipolar plate design for hydrogen and air flow channels for a PEMFC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A60E7B-585A-4BBA-B741-C254EB17400D}"/>
              </a:ext>
            </a:extLst>
          </p:cNvPr>
          <p:cNvSpPr txBox="1"/>
          <p:nvPr/>
        </p:nvSpPr>
        <p:spPr>
          <a:xfrm>
            <a:off x="105769" y="13292027"/>
            <a:ext cx="91816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Helvetica-Bold"/>
              </a:rPr>
              <a:t>Constructing the Fuel Cell </a:t>
            </a:r>
            <a:endParaRPr 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6EBB43-316B-42E7-B2F2-744590DCD26C}"/>
              </a:ext>
            </a:extLst>
          </p:cNvPr>
          <p:cNvSpPr txBox="1"/>
          <p:nvPr/>
        </p:nvSpPr>
        <p:spPr>
          <a:xfrm>
            <a:off x="304561" y="20694076"/>
            <a:ext cx="532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Century Gothic" panose="020B0502020202020204" pitchFamily="34" charset="0"/>
                <a:ea typeface="CenturySchoolbook"/>
                <a:cs typeface="CenturySchoolbook"/>
              </a:rPr>
              <a:t>Gaskets, end plate, and MEA for PEMFC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364B22-C4C6-4716-A065-C8F3F2937DE1}"/>
              </a:ext>
            </a:extLst>
          </p:cNvPr>
          <p:cNvSpPr txBox="1"/>
          <p:nvPr/>
        </p:nvSpPr>
        <p:spPr>
          <a:xfrm>
            <a:off x="144705" y="29596881"/>
            <a:ext cx="583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Century Gothic" panose="020B0502020202020204" pitchFamily="34" charset="0"/>
                <a:ea typeface="CenturySchoolbook"/>
                <a:cs typeface="CenturySchoolbook"/>
              </a:rPr>
              <a:t>End and flow field plates, gaskets, current collectors, and MEA for a single-cell PEMFC stack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12E533-3515-49AD-A3D5-996E51A698AB}"/>
              </a:ext>
            </a:extLst>
          </p:cNvPr>
          <p:cNvSpPr txBox="1"/>
          <p:nvPr/>
        </p:nvSpPr>
        <p:spPr>
          <a:xfrm>
            <a:off x="12792805" y="24118303"/>
            <a:ext cx="8178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PEM fuel cell system </a:t>
            </a:r>
            <a:endParaRPr lang="en-US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FFA386-508C-40E7-8BB4-F395FCDAF1F7}"/>
              </a:ext>
            </a:extLst>
          </p:cNvPr>
          <p:cNvSpPr txBox="1"/>
          <p:nvPr/>
        </p:nvSpPr>
        <p:spPr>
          <a:xfrm>
            <a:off x="7861547" y="16890643"/>
            <a:ext cx="3711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Typical fuel cell stack configuration (a two-cell stack)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2D6C42-D8BF-48C0-971C-60BF40AE2648}"/>
              </a:ext>
            </a:extLst>
          </p:cNvPr>
          <p:cNvSpPr txBox="1"/>
          <p:nvPr/>
        </p:nvSpPr>
        <p:spPr>
          <a:xfrm>
            <a:off x="-322788" y="14278939"/>
            <a:ext cx="2401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440055">
              <a:spcAft>
                <a:spcPts val="1000"/>
              </a:spcAft>
              <a:tabLst>
                <a:tab pos="1260475" algn="l"/>
              </a:tabLst>
            </a:pPr>
            <a:r>
              <a:rPr lang="en-US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-Roman"/>
              </a:rPr>
              <a:t>Structure of a fuel cell with edge seals to prevent leakage of the gas at the edges of the electrodes.</a:t>
            </a:r>
            <a:endParaRPr lang="en-US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6BC0B8-7A3D-4F97-A11F-3D8CD237D00F}"/>
              </a:ext>
            </a:extLst>
          </p:cNvPr>
          <p:cNvSpPr txBox="1"/>
          <p:nvPr/>
        </p:nvSpPr>
        <p:spPr>
          <a:xfrm>
            <a:off x="8473453" y="23497935"/>
            <a:ext cx="410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Fuel Cell stack (PEMFC)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16D0BB-7AA0-4978-B13A-36FC53D925E2}"/>
              </a:ext>
            </a:extLst>
          </p:cNvPr>
          <p:cNvSpPr txBox="1"/>
          <p:nvPr/>
        </p:nvSpPr>
        <p:spPr>
          <a:xfrm>
            <a:off x="6333569" y="28880022"/>
            <a:ext cx="609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-Roman"/>
              </a:rPr>
              <a:t>Voltage-current density diagram for a low temperature, air pressure fuel cell</a:t>
            </a:r>
            <a:endParaRPr lang="en-US" sz="18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7AD04F2-0D3D-4854-900A-9767C34507A0}"/>
              </a:ext>
            </a:extLst>
          </p:cNvPr>
          <p:cNvSpPr txBox="1"/>
          <p:nvPr/>
        </p:nvSpPr>
        <p:spPr>
          <a:xfrm>
            <a:off x="15429209" y="16880510"/>
            <a:ext cx="5967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Physical characters of proton exchange membrane fuel cell </a:t>
            </a:r>
            <a:r>
              <a:rPr lang="en-U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(PEMFC)</a:t>
            </a:r>
            <a:endParaRPr lang="en-US" sz="2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964ED9-A0BC-4BCC-8D8A-BAB146674800}"/>
              </a:ext>
            </a:extLst>
          </p:cNvPr>
          <p:cNvSpPr txBox="1"/>
          <p:nvPr/>
        </p:nvSpPr>
        <p:spPr>
          <a:xfrm>
            <a:off x="6074386" y="29858615"/>
            <a:ext cx="1010438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	Maryam El REZ					@AECENAR/Dec2021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2A8EDD-9B1E-47FF-90C7-7D98F2F3629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64151" y="13438066"/>
            <a:ext cx="2770044" cy="34373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CDFBCB-F753-4C60-AA1D-924265CEA9BC}"/>
                  </a:ext>
                </a:extLst>
              </p:cNvPr>
              <p:cNvSpPr txBox="1"/>
              <p:nvPr/>
            </p:nvSpPr>
            <p:spPr>
              <a:xfrm>
                <a:off x="11965948" y="12884447"/>
                <a:ext cx="9181663" cy="372531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  <a:tabLst>
                    <a:tab pos="1260475" algn="l"/>
                    <a:tab pos="228600" algn="l"/>
                    <a:tab pos="1260475" algn="l"/>
                  </a:tabLst>
                </a:pPr>
                <a:r>
                  <a:rPr lang="de-DE" dirty="0"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S</a:t>
                </a:r>
                <a:r>
                  <a:rPr lang="de-DE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tep 1: Sizing of the fuel cell stack </a:t>
                </a: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  <a:tabLst>
                    <a:tab pos="1260475" algn="l"/>
                    <a:tab pos="228600" algn="l"/>
                    <a:tab pos="1260475" algn="l"/>
                  </a:tabLst>
                </a:pPr>
                <a:r>
                  <a:rPr lang="de-DE" dirty="0"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T</a:t>
                </a:r>
                <a:r>
                  <a:rPr lang="de-DE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he number of cells needed to deliver a specific voltage level is 18 (chosen to 0.7 V based on the voltage-current density graph). At 0.7 V the power is about its maximum value.</a:t>
                </a: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  <a:tabLst>
                    <a:tab pos="1260475" algn="l"/>
                    <a:tab pos="228600" algn="l"/>
                    <a:tab pos="1260475" algn="l"/>
                  </a:tabLst>
                </a:pPr>
                <a:endParaRPr lang="de-DE" dirty="0">
                  <a:latin typeface="Century Gothic" panose="020B050202020202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  <a:tabLst>
                    <a:tab pos="1260475" algn="l"/>
                  </a:tabLst>
                </a:pPr>
                <a:r>
                  <a:rPr lang="de-DE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Step 2: </a:t>
                </a:r>
                <a:r>
                  <a:rPr lang="de-DE" dirty="0"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A</a:t>
                </a:r>
                <a:r>
                  <a:rPr lang="de-DE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rea of each cell </a:t>
                </a: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  <a:tabLst>
                    <a:tab pos="1260475" algn="l"/>
                  </a:tabLst>
                </a:pPr>
                <a:r>
                  <a:rPr lang="de-DE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It can be found that the current density for 0.7 V is around 550 mA/cm</a:t>
                </a:r>
                <a:r>
                  <a:rPr lang="de-DE" sz="1800" baseline="300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de-DE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.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1260475" algn="l"/>
                  </a:tabLst>
                </a:pPr>
                <a:r>
                  <a:rPr lang="de-DE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	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</m:ctrlPr>
                      </m:fPr>
                      <m:num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𝐼</m:t>
                        </m:r>
                      </m:num>
                      <m:den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𝐽</m:t>
                        </m:r>
                      </m:den>
                    </m:f>
                  </m:oMath>
                </a14:m>
                <a:r>
                  <a:rPr lang="de-DE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</m:ctrlPr>
                      </m:fPr>
                      <m:num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4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.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63</m:t>
                        </m:r>
                      </m:num>
                      <m:den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0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.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55</m:t>
                        </m:r>
                      </m:den>
                    </m:f>
                  </m:oMath>
                </a14:m>
                <a:r>
                  <a:rPr lang="de-DE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= 8.42 cm</a:t>
                </a:r>
                <a:r>
                  <a:rPr lang="de-DE" sz="1800" baseline="300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de-DE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	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1260475" algn="l"/>
                  </a:tabLst>
                </a:pPr>
                <a:endParaRPr lang="de-DE" dirty="0">
                  <a:latin typeface="Century Gothic" panose="020B0502020202020204" pitchFamily="34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1260475" algn="l"/>
                  </a:tabLst>
                </a:pPr>
                <a:r>
                  <a:rPr lang="de-DE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Step 3: Estimation of H2 needed per day</a:t>
                </a:r>
              </a:p>
              <a:p>
                <a:pPr>
                  <a:tabLst>
                    <a:tab pos="1260475" algn="l"/>
                  </a:tabLst>
                </a:pPr>
                <a:r>
                  <a:rPr lang="de-DE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	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</m:ctrlPr>
                      </m:fPr>
                      <m:num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𝐸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 (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𝑜𝑛𝑒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𝑑𝑎𝑦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)</m:t>
                        </m:r>
                      </m:num>
                      <m:den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𝐸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 (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𝐻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2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)</m:t>
                        </m:r>
                      </m:den>
                    </m:f>
                  </m:oMath>
                </a14:m>
                <a:r>
                  <a:rPr lang="de-DE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</m:ctrlPr>
                      </m:fPr>
                      <m:num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10</m:t>
                        </m:r>
                      </m:num>
                      <m:den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33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.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raditional Arabic" panose="02020603050405020304" pitchFamily="18" charset="-78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= 0.3 Kg    	</a:t>
                </a:r>
              </a:p>
              <a:p>
                <a:pPr>
                  <a:tabLst>
                    <a:tab pos="1260475" algn="l"/>
                  </a:tabLst>
                </a:pPr>
                <a:endParaRPr lang="en-US" sz="1800" dirty="0">
                  <a:effectLst/>
                  <a:latin typeface="Palatino Linotype" panose="0204050205050503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CDFBCB-F753-4C60-AA1D-924265CEA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5948" y="12884447"/>
                <a:ext cx="9181663" cy="3725315"/>
              </a:xfrm>
              <a:prstGeom prst="rect">
                <a:avLst/>
              </a:prstGeom>
              <a:blipFill>
                <a:blip r:embed="rId18"/>
                <a:stretch>
                  <a:fillRect l="-598" t="-982" r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6FA2D94-D386-4A18-8926-D240655593F2}"/>
              </a:ext>
            </a:extLst>
          </p:cNvPr>
          <p:cNvGrpSpPr/>
          <p:nvPr/>
        </p:nvGrpSpPr>
        <p:grpSpPr>
          <a:xfrm>
            <a:off x="12527483" y="27524074"/>
            <a:ext cx="4448504" cy="2255048"/>
            <a:chOff x="12837275" y="30053752"/>
            <a:chExt cx="4448504" cy="225504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6D03663-C96A-4E85-8D9E-782E1E57EF4E}"/>
                </a:ext>
              </a:extLst>
            </p:cNvPr>
            <p:cNvSpPr/>
            <p:nvPr/>
          </p:nvSpPr>
          <p:spPr>
            <a:xfrm>
              <a:off x="13216014" y="30053752"/>
              <a:ext cx="4069765" cy="22550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A7E0E09-D56A-4885-81C1-9A25E461D638}"/>
                </a:ext>
              </a:extLst>
            </p:cNvPr>
            <p:cNvGrpSpPr/>
            <p:nvPr/>
          </p:nvGrpSpPr>
          <p:grpSpPr>
            <a:xfrm>
              <a:off x="12837275" y="30290652"/>
              <a:ext cx="4234641" cy="1842008"/>
              <a:chOff x="12485468" y="28021770"/>
              <a:chExt cx="4234641" cy="1842008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0C76168-7E71-490A-80A5-8CD233BB5E0B}"/>
                  </a:ext>
                </a:extLst>
              </p:cNvPr>
              <p:cNvSpPr/>
              <p:nvPr/>
            </p:nvSpPr>
            <p:spPr>
              <a:xfrm>
                <a:off x="12485468" y="28021770"/>
                <a:ext cx="4234641" cy="183684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7C0BD9E-5971-4BC1-9FBB-A99B4CACF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551280" y="28118266"/>
                <a:ext cx="4103015" cy="174551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77770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379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Century Gothic</vt:lpstr>
      <vt:lpstr>Palatino Linotype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</cp:revision>
  <dcterms:created xsi:type="dcterms:W3CDTF">2021-12-30T09:54:58Z</dcterms:created>
  <dcterms:modified xsi:type="dcterms:W3CDTF">2021-12-30T12:14:04Z</dcterms:modified>
</cp:coreProperties>
</file>