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2" r:id="rId10"/>
    <p:sldId id="269" r:id="rId11"/>
    <p:sldId id="264" r:id="rId12"/>
    <p:sldId id="268" r:id="rId13"/>
    <p:sldId id="265" r:id="rId14"/>
    <p:sldId id="266" r:id="rId15"/>
    <p:sldId id="272" r:id="rId16"/>
    <p:sldId id="267" r:id="rId17"/>
    <p:sldId id="273" r:id="rId18"/>
    <p:sldId id="275" r:id="rId19"/>
    <p:sldId id="274" r:id="rId20"/>
    <p:sldId id="280" r:id="rId21"/>
    <p:sldId id="276" r:id="rId22"/>
    <p:sldId id="277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6DA3-BC17-4F4F-ADCA-F6A316E8E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13AD7-D4A3-415D-97F6-C10C3A2CED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A60B5-7E75-4FD5-B7DB-BDF0E6EF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C50DE-35AC-4865-8290-75824B9DC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8496F-A846-478E-8C88-498B03FD8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2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ED94-9A94-4DE0-9ABB-33244484E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4673D-A0FC-4BFC-BEC9-805A76351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642FB-6707-40C6-87E6-D8B2C104B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B89C8-C473-4351-A3FB-5CB43ACE6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73B7-9D82-420C-B837-4E30D76B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99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CE5E3-D8F4-431F-A1C8-711F005648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F6BAA1-65E8-4A47-A531-D9F2E2579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F03B0-3960-4614-A21C-837BDF01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7A1A-E531-45D5-9DD8-741EFEA6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56F51-80D1-488E-9636-BD607C1F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2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F77A-22AD-495A-982B-62E9046D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BC81-EFA4-4042-A2E9-9BAB87810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17E84-8206-438C-AE6F-21440691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52268-218D-408C-87E8-EABB92B25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9BA65-4446-4612-BC4D-D791CF90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8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359EA-025C-4243-9B86-70BDB5B7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43158-FADC-453D-80AC-A06DC40BA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AD84-C92D-4570-B134-29155E822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8A934-3994-4FEB-9916-A6105D125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F7210-B60D-4CAB-BDC3-58975FFE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9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BCA67-5B9B-4918-AF9C-281B118D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EC9CC-0EB7-4BD7-9887-1116554E0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C7988-4CB4-4EAE-8D71-4D868D669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9BB26-D180-43B4-9BA8-53549355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5A629-DBEF-4F86-AB47-F0744575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5581B-C21A-4763-B79E-5FE994DB7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5AA1E-2892-4709-B49B-66DA743D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997A3-F3BE-429F-9C19-A23277FAA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BAF299-C45C-4C8A-9E9C-91276E22F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A57A02-2E31-40D9-BEAF-698D21241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4C2ED-7967-4B4C-B513-3BFA170CFC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66CEEA-82DF-473B-A2BD-2BC47E82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E92504-300B-4C45-B918-9E8B91A7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3546AE-4429-41DA-9068-DDF9BD9B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32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2624-5DE2-4E1C-9964-E248D5CC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AC321-9E83-48F0-AD66-29333C38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BE3DD-DFD3-4093-A7B5-EA367538E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6BF113-CBE6-4C2F-AB21-2413CE9F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6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7F7EB-7176-4D42-B15A-AA68235D1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B852C-8B0F-40A6-8385-C6646725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D7BCE-A041-48AC-ACA8-D40EB853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8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72CAD-39FB-4322-9693-12347CEB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7A10E-CF40-460A-AC3C-F06E979D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DCB49-F061-4FEC-9AE4-5EF8FAD5C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A8B0A-C4E8-4081-BF1B-E45709CA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C078A-A4CD-48C4-B11E-1BCB69B0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88559-8712-4A34-BB0B-2A3790BC4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1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454EE-4E08-4FA8-932F-F74537E9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0E781-8A90-4CBE-9A5D-254B5F98B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DE74A5-A5A5-4BE9-AB07-C1FB6A88F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9A0CC0-C2B5-4CED-B89A-FE5FA47A3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1A2C0-34F4-481A-91F5-4A0F92A8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F77D0-5038-4616-ADA3-D03AD111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A3D75B-B598-422B-BDCE-4B504B2C4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1D747-392E-4C9D-90B7-ED4CF37A5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DBBA-E1B0-461F-BBDB-D5B5A76F6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F90A-B3EE-40F8-8AA9-8C7AD335739C}" type="datetimeFigureOut">
              <a:rPr lang="en-US" smtClean="0"/>
              <a:t>17-Feb-23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4C5AF-3854-4675-9B06-4CF5A5B9A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95783-BB70-440A-9FE6-01B480466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3036E-54CD-41AC-820C-59AA1F7DF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1A72-9A63-4332-97E9-25571AC6E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8800" dirty="0">
                <a:latin typeface="Brush Script MT" panose="03060802040406070304" pitchFamily="66" charset="0"/>
              </a:rPr>
              <a:t>Housing turbine 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8417E-B777-4661-B73D-298FAEB85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rush Script MT" panose="03060802040406070304" pitchFamily="66" charset="0"/>
              </a:rPr>
              <a:t>GTM Design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1B272-CEF9-4F08-B881-6706FF30FE24}"/>
              </a:ext>
            </a:extLst>
          </p:cNvPr>
          <p:cNvCxnSpPr>
            <a:cxnSpLocks/>
          </p:cNvCxnSpPr>
          <p:nvPr/>
        </p:nvCxnSpPr>
        <p:spPr>
          <a:xfrm>
            <a:off x="3352800" y="3429000"/>
            <a:ext cx="5760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5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044202-0965-4B4B-A673-582D9BF1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527" y="1"/>
            <a:ext cx="68309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1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D7E41-DB01-4A70-9C94-A368C5C9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149" y="1"/>
            <a:ext cx="81577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1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7647A-17E9-4573-917A-74EEEA481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152" y="-12453"/>
            <a:ext cx="6991696" cy="68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9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AAE1FC-836F-4EB8-931D-D48C748F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158" y="0"/>
            <a:ext cx="67636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7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B96FA-50AE-40D4-B02F-4AB5E407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096" y="0"/>
            <a:ext cx="7077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07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1A72-9A63-4332-97E9-25571AC6E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8800" dirty="0">
                <a:latin typeface="Brush Script MT" panose="03060802040406070304" pitchFamily="66" charset="0"/>
              </a:rPr>
              <a:t> Nozzle of turbine 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8417E-B777-4661-B73D-298FAEB85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rush Script MT" panose="03060802040406070304" pitchFamily="66" charset="0"/>
              </a:rPr>
              <a:t>GTM Design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1B272-CEF9-4F08-B881-6706FF30FE24}"/>
              </a:ext>
            </a:extLst>
          </p:cNvPr>
          <p:cNvCxnSpPr>
            <a:cxnSpLocks/>
          </p:cNvCxnSpPr>
          <p:nvPr/>
        </p:nvCxnSpPr>
        <p:spPr>
          <a:xfrm>
            <a:off x="3352800" y="3429000"/>
            <a:ext cx="5760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84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308DD-3B50-4F6E-97B8-80188818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035" y="-18495"/>
            <a:ext cx="4634160" cy="6876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6D09EB-03F9-4A3D-9D6C-F84F685A1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63" y="-22973"/>
            <a:ext cx="4048347" cy="688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9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42FB9-1250-42C6-9F78-5B683231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362" y="1"/>
            <a:ext cx="7013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16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C56700-BB96-42FF-8874-6A88166D0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77" y="0"/>
            <a:ext cx="7557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0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850D19-A4E7-403C-A147-784CF3CD3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323" y="0"/>
            <a:ext cx="8217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2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9EA376-0F51-4768-974A-68E696CF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479" y="0"/>
            <a:ext cx="56530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9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1A72-9A63-4332-97E9-25571AC6E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8800" dirty="0">
                <a:latin typeface="Brush Script MT" panose="03060802040406070304" pitchFamily="66" charset="0"/>
              </a:rPr>
              <a:t> Fuel Burner </a:t>
            </a:r>
            <a:r>
              <a:rPr lang="en-US" sz="8800" dirty="0" err="1">
                <a:latin typeface="Brush Script MT" panose="03060802040406070304" pitchFamily="66" charset="0"/>
              </a:rPr>
              <a:t>cnx</a:t>
            </a:r>
            <a:r>
              <a:rPr lang="en-US" sz="8800" dirty="0">
                <a:latin typeface="Brush Script MT" panose="03060802040406070304" pitchFamily="66" charset="0"/>
              </a:rPr>
              <a:t> 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8417E-B777-4661-B73D-298FAEB85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rush Script MT" panose="03060802040406070304" pitchFamily="66" charset="0"/>
              </a:rPr>
              <a:t>GTM Design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1B272-CEF9-4F08-B881-6706FF30FE24}"/>
              </a:ext>
            </a:extLst>
          </p:cNvPr>
          <p:cNvCxnSpPr>
            <a:cxnSpLocks/>
          </p:cNvCxnSpPr>
          <p:nvPr/>
        </p:nvCxnSpPr>
        <p:spPr>
          <a:xfrm>
            <a:off x="3352800" y="3429000"/>
            <a:ext cx="5760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020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96D970-FA71-45C3-9DB2-DE25A40C0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565" y="-17664"/>
            <a:ext cx="4362871" cy="68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09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D3814A-2012-41E5-ABC7-EB95623BF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88" y="1"/>
            <a:ext cx="1071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58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1A72-9A63-4332-97E9-25571AC6E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8800" dirty="0">
                <a:latin typeface="Brush Script MT" panose="03060802040406070304" pitchFamily="66" charset="0"/>
              </a:rPr>
              <a:t> GTM Assembly</a:t>
            </a:r>
            <a:r>
              <a:rPr lang="en-US" sz="3200" dirty="0">
                <a:latin typeface="Brush Script MT" panose="03060802040406070304" pitchFamily="66" charset="0"/>
              </a:rPr>
              <a:t>(Version2)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8417E-B777-4661-B73D-298FAEB85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rush Script MT" panose="03060802040406070304" pitchFamily="66" charset="0"/>
              </a:rPr>
              <a:t>GTM Design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1B272-CEF9-4F08-B881-6706FF30FE24}"/>
              </a:ext>
            </a:extLst>
          </p:cNvPr>
          <p:cNvCxnSpPr>
            <a:cxnSpLocks/>
          </p:cNvCxnSpPr>
          <p:nvPr/>
        </p:nvCxnSpPr>
        <p:spPr>
          <a:xfrm>
            <a:off x="3352800" y="3429000"/>
            <a:ext cx="5760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006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E0A0C-5B03-4C77-A36F-C2A420F1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640" y="1"/>
            <a:ext cx="72827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61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568A18-68FA-4DBF-8315-D741EC612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15" y="0"/>
            <a:ext cx="11367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B93F0-AE68-4C1A-9B5B-EE70B4B7C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73" y="0"/>
            <a:ext cx="11476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0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EF4EF-ADB3-4DE9-ADCF-F8F6E4B2A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81" y="821532"/>
            <a:ext cx="11375838" cy="52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2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84A76-CE65-4F44-96BB-A18C6FD25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10" y="1"/>
            <a:ext cx="105147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30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48C80-9A00-430C-8633-6E6B515BF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73" y="1"/>
            <a:ext cx="103174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39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50C4FB-8B06-472D-B2F0-7FFB5CA7F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633" y="1"/>
            <a:ext cx="7996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83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E3BF45-B3E2-411F-8E7B-3CEFE5DD4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73" y="1"/>
            <a:ext cx="84131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9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45E1FA-8596-4CB4-9C09-697738B89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16" y="1"/>
            <a:ext cx="7600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3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787F68-1EC8-4C9F-9D57-BF7558446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107" y="0"/>
            <a:ext cx="696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7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778D35-5BCE-4F6E-88B0-E0E2B9119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77" y="0"/>
            <a:ext cx="9313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9644F1-1CC5-4B28-ABE3-73375F78B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364" y="0"/>
            <a:ext cx="849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7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11A72-9A63-4332-97E9-25571AC6E5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8800" dirty="0">
                <a:latin typeface="Brush Script MT" panose="03060802040406070304" pitchFamily="66" charset="0"/>
              </a:rPr>
              <a:t>Blade turbine </a:t>
            </a:r>
            <a:endParaRPr lang="en-US" dirty="0">
              <a:latin typeface="Brush Script MT" panose="03060802040406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8417E-B777-4661-B73D-298FAEB853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Brush Script MT" panose="03060802040406070304" pitchFamily="66" charset="0"/>
              </a:rPr>
              <a:t>GTM Design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71B272-CEF9-4F08-B881-6706FF30FE24}"/>
              </a:ext>
            </a:extLst>
          </p:cNvPr>
          <p:cNvCxnSpPr>
            <a:cxnSpLocks/>
          </p:cNvCxnSpPr>
          <p:nvPr/>
        </p:nvCxnSpPr>
        <p:spPr>
          <a:xfrm>
            <a:off x="3352800" y="3429000"/>
            <a:ext cx="5760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78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D572CD-A617-4F25-806C-4EBFEB137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880" y="0"/>
            <a:ext cx="64922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2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30</Words>
  <Application>Microsoft Office PowerPoint</Application>
  <PresentationFormat>Widescreen</PresentationFormat>
  <Paragraphs>10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Brush Script MT</vt:lpstr>
      <vt:lpstr>Calibri</vt:lpstr>
      <vt:lpstr>Calibri Light</vt:lpstr>
      <vt:lpstr>Office Theme</vt:lpstr>
      <vt:lpstr> Housing turbine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Blade turbine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Nozzle of turbine </vt:lpstr>
      <vt:lpstr>PowerPoint Presentation</vt:lpstr>
      <vt:lpstr>PowerPoint Presentation</vt:lpstr>
      <vt:lpstr>PowerPoint Presentation</vt:lpstr>
      <vt:lpstr>PowerPoint Presentation</vt:lpstr>
      <vt:lpstr>  Fuel Burner cnx </vt:lpstr>
      <vt:lpstr>PowerPoint Presentation</vt:lpstr>
      <vt:lpstr>PowerPoint Presentation</vt:lpstr>
      <vt:lpstr>  GTM Assembly(Version2)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19</cp:revision>
  <dcterms:created xsi:type="dcterms:W3CDTF">2023-02-09T06:42:25Z</dcterms:created>
  <dcterms:modified xsi:type="dcterms:W3CDTF">2023-02-17T13:17:19Z</dcterms:modified>
</cp:coreProperties>
</file>