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70" r:id="rId7"/>
    <p:sldId id="263" r:id="rId8"/>
    <p:sldId id="267" r:id="rId9"/>
    <p:sldId id="271" r:id="rId10"/>
    <p:sldId id="273" r:id="rId11"/>
    <p:sldId id="274" r:id="rId12"/>
    <p:sldId id="268" r:id="rId13"/>
    <p:sldId id="269" r:id="rId14"/>
    <p:sldId id="266" r:id="rId15"/>
    <p:sldId id="275" r:id="rId16"/>
    <p:sldId id="264" r:id="rId17"/>
    <p:sldId id="272" r:id="rId18"/>
    <p:sldId id="26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85723"/>
    <a:srgbClr val="2F528F"/>
    <a:srgbClr val="767171"/>
    <a:srgbClr val="EE9524"/>
    <a:srgbClr val="EF3078"/>
    <a:srgbClr val="03A1A4"/>
    <a:srgbClr val="D9D9D9"/>
    <a:srgbClr val="1C7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B610-881F-4A11-AE47-E4B2D4A21985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5A727-5F4D-4CDC-9E88-8DD2BF52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5A727-5F4D-4CDC-9E88-8DD2BF529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4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820A-4B71-429C-A5BB-D212FA86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3B36D-F25D-4612-BF4F-1682B3FF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8E5F-F3AF-403D-9BD7-8C2D1D82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BC91-9FA2-461A-A81B-0CB802F0F972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0DBC-060D-4EE6-A8B1-0C3A6574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C4408-B0BA-4BAF-B092-6E62128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44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0A91-AD91-4F53-A1E0-71ECA859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DCC20-7F2F-447E-858D-B099EA68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A51A-9C81-4FC5-83DA-255838F6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425B-22B9-4FBC-B9E9-F431B3141300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F92E5-90AC-4D15-9201-6962F29D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964B-2A38-4FB1-84AB-82ADC35D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9C5B4-048E-49B5-AB3A-BCD28E08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983-60E3-46DA-A302-C7CE39563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2F2B-2032-4AB9-97E5-72874C7D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6F49-FC4C-4203-A71D-939FCEF57BFA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B73F4-6638-4DAC-A991-01420928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405A-CA46-46B9-90E5-44CDE56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4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9B3-D890-4A44-8CB2-93B19E19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5905-239C-4689-A394-F47B7BB7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A291-064A-472F-99CC-5E55F505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F174-514A-4E3E-BE71-DAF775C39366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2A3B-F12B-4AFE-9BC0-BE683D3B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82282-2723-4AA9-B138-17FF20FE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92FD-DAAA-4613-A82F-902B2A3F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69E43-8930-4BDB-9F34-B193C626D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2E1E5-6CB3-41C5-BC68-1F6A6674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BF1B-56C5-4F20-AA42-9DA5867500A9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F3EB-45CA-4151-8707-B9ABF53F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961D8-9012-4C1A-A425-BE34DF0F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5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5A65-5075-4AE6-8D78-097189B7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8A4F-0C39-4778-9E6F-9A16130B4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A32B-010E-4CAF-8407-6ACB5DB80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1C554-528B-4ADE-AA3B-2D4C228B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DFCE-EC73-40E6-8A97-8A9BCC21DDEE}" type="datetime1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2F015-6ECE-4B2F-853D-6CC588AA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0D40D-CCCD-4C32-B3E1-2FBAF3B4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FB8B-793E-4EBA-8DDD-DA9911BF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2FFB4-7B8B-4592-8CD4-6D0B2BDC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6EE63-7E82-4EE2-807D-553CD8CA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BAB93-9C8A-407E-B81A-25D958DFA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3F6C0-237C-4B19-B9AA-F4451EF5A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CA623B-95D3-4C4A-94E3-DE7B6C28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8B9F-7176-4B3F-9AAC-9EBD6ED3F555}" type="datetime1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09B95-6834-4F35-8DE9-A21B3903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450CA-ADEE-4CFD-AB8B-BA86C0B5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0509-2B6A-4D65-BF14-FA7811EC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A517F-B5DC-49EB-A88F-12AAEFB7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E9A9-0FBE-468C-9EE0-A364E9571F47}" type="datetime1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DE3B-1A7D-4591-BDBA-13B81869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18976-65D0-43D0-A5A6-2348CB75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8F889-F3A2-4EB8-B888-000FBF1D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808E-8F96-4572-B6C1-DFC263DB3959}" type="datetime1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132AB-C674-4CEF-AEB2-FF6F0FBB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8A53-107C-4EB6-9024-2AEC2695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86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43C5-8439-4ACD-859F-3C50C536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2D34-5DBB-47E0-9C26-43D53495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32B29-84D0-4867-8FA1-B0A7F117D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1896D-F177-4F1F-89FD-7FFD2A4C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28AE-0DF5-40B1-8313-03B27B9B5A6D}" type="datetime1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E08F9-E22B-4C84-8BD2-75730157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C5E43-3CF1-4CFC-A5BB-9551C1C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8CF9-56A3-4215-A91E-9CD41229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8132D-B258-4578-A42B-923199B80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EE500-DE2E-4BD3-8615-7DE090771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462FE-8B2C-4BA3-BD26-B7626BCA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696C-6C3B-4556-8A8B-AD89023D7D98}" type="datetime1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2C195-2B00-41BC-9C6E-CDA4D6D4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61ED-B023-4418-8BBE-F05DD11E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7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9CE98-1FF6-4E61-A17F-4F76A52C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5F44-684E-4240-8E8F-CEF41F13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B2D58-E567-4656-838E-E6B0A8DE8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458D-F68C-4D70-9F66-E8B93344BD1C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E80D-F133-43B4-BC0E-255ACB3EE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4AED-68A7-4387-9859-5BC89AC16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0250-37C7-4AAE-AFA4-7F60B9C8E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image" Target="../media/image7.svg"/><Relationship Id="rId39" Type="http://schemas.openxmlformats.org/officeDocument/2006/relationships/image" Target="../media/image38.png"/><Relationship Id="rId21" Type="http://schemas.openxmlformats.org/officeDocument/2006/relationships/slide" Target="slide5.xml"/><Relationship Id="rId34" Type="http://schemas.openxmlformats.org/officeDocument/2006/relationships/image" Target="../media/image12.png"/><Relationship Id="rId42" Type="http://schemas.openxmlformats.org/officeDocument/2006/relationships/image" Target="../media/image670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image" Target="../media/image9.svg"/><Relationship Id="rId11" Type="http://schemas.openxmlformats.org/officeDocument/2006/relationships/tags" Target="../tags/tag95.xml"/><Relationship Id="rId24" Type="http://schemas.openxmlformats.org/officeDocument/2006/relationships/slide" Target="slide7.xml"/><Relationship Id="rId32" Type="http://schemas.openxmlformats.org/officeDocument/2006/relationships/image" Target="../media/image11.svg"/><Relationship Id="rId37" Type="http://schemas.openxmlformats.org/officeDocument/2006/relationships/image" Target="../media/image14.png"/><Relationship Id="rId40" Type="http://schemas.openxmlformats.org/officeDocument/2006/relationships/image" Target="../media/image39.png"/><Relationship Id="rId45" Type="http://schemas.openxmlformats.org/officeDocument/2006/relationships/image" Target="../media/image70.png"/><Relationship Id="rId53" Type="http://schemas.openxmlformats.org/officeDocument/2006/relationships/image" Target="../media/image66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image" Target="../media/image5.svg"/><Relationship Id="rId28" Type="http://schemas.openxmlformats.org/officeDocument/2006/relationships/image" Target="../media/image8.png"/><Relationship Id="rId36" Type="http://schemas.openxmlformats.org/officeDocument/2006/relationships/slide" Target="slide16.xml"/><Relationship Id="rId10" Type="http://schemas.openxmlformats.org/officeDocument/2006/relationships/tags" Target="../tags/tag94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0.png"/><Relationship Id="rId44" Type="http://schemas.openxmlformats.org/officeDocument/2006/relationships/image" Target="../media/image69.png"/><Relationship Id="rId52" Type="http://schemas.openxmlformats.org/officeDocument/2006/relationships/image" Target="../media/image53.sv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image" Target="../media/image4.png"/><Relationship Id="rId27" Type="http://schemas.openxmlformats.org/officeDocument/2006/relationships/slide" Target="slide18.xml"/><Relationship Id="rId30" Type="http://schemas.openxmlformats.org/officeDocument/2006/relationships/slide" Target="slide3.xml"/><Relationship Id="rId35" Type="http://schemas.openxmlformats.org/officeDocument/2006/relationships/image" Target="../media/image13.sv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8" Type="http://schemas.openxmlformats.org/officeDocument/2006/relationships/tags" Target="../tags/tag92.xml"/><Relationship Id="rId51" Type="http://schemas.openxmlformats.org/officeDocument/2006/relationships/image" Target="../media/image52.png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6.png"/><Relationship Id="rId33" Type="http://schemas.openxmlformats.org/officeDocument/2006/relationships/slide" Target="slide4.xml"/><Relationship Id="rId38" Type="http://schemas.openxmlformats.org/officeDocument/2006/relationships/image" Target="../media/image15.svg"/><Relationship Id="rId46" Type="http://schemas.openxmlformats.org/officeDocument/2006/relationships/image" Target="../media/image71.png"/><Relationship Id="rId20" Type="http://schemas.openxmlformats.org/officeDocument/2006/relationships/image" Target="../media/image67.png"/><Relationship Id="rId41" Type="http://schemas.openxmlformats.org/officeDocument/2006/relationships/image" Target="../media/image40.svg"/><Relationship Id="rId1" Type="http://schemas.openxmlformats.org/officeDocument/2006/relationships/tags" Target="../tags/tag85.xml"/><Relationship Id="rId6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18" Type="http://schemas.openxmlformats.org/officeDocument/2006/relationships/image" Target="../media/image13.svg"/><Relationship Id="rId3" Type="http://schemas.openxmlformats.org/officeDocument/2006/relationships/image" Target="../media/image38.png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9.svg"/><Relationship Id="rId17" Type="http://schemas.openxmlformats.org/officeDocument/2006/relationships/image" Target="../media/image12.png"/><Relationship Id="rId2" Type="http://schemas.openxmlformats.org/officeDocument/2006/relationships/image" Target="../media/image67.png"/><Relationship Id="rId16" Type="http://schemas.openxmlformats.org/officeDocument/2006/relationships/slide" Target="slide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66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23" Type="http://schemas.openxmlformats.org/officeDocument/2006/relationships/image" Target="../media/image75.svg"/><Relationship Id="rId10" Type="http://schemas.openxmlformats.org/officeDocument/2006/relationships/slide" Target="slide18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image" Target="../media/image7.svg"/><Relationship Id="rId14" Type="http://schemas.openxmlformats.org/officeDocument/2006/relationships/image" Target="../media/image10.png"/><Relationship Id="rId22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1.sv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77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17" Type="http://schemas.openxmlformats.org/officeDocument/2006/relationships/slide" Target="slide16.xml"/><Relationship Id="rId25" Type="http://schemas.openxmlformats.org/officeDocument/2006/relationships/image" Target="../media/image80.png"/><Relationship Id="rId2" Type="http://schemas.openxmlformats.org/officeDocument/2006/relationships/slide" Target="slide5.xml"/><Relationship Id="rId16" Type="http://schemas.openxmlformats.org/officeDocument/2006/relationships/image" Target="../media/image13.sv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24" Type="http://schemas.openxmlformats.org/officeDocument/2006/relationships/image" Target="../media/image79.png"/><Relationship Id="rId5" Type="http://schemas.openxmlformats.org/officeDocument/2006/relationships/slide" Target="slide7.xml"/><Relationship Id="rId15" Type="http://schemas.openxmlformats.org/officeDocument/2006/relationships/image" Target="../media/image12.png"/><Relationship Id="rId23" Type="http://schemas.openxmlformats.org/officeDocument/2006/relationships/image" Target="../media/image78.png"/><Relationship Id="rId10" Type="http://schemas.openxmlformats.org/officeDocument/2006/relationships/image" Target="../media/image9.svg"/><Relationship Id="rId19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8.png"/><Relationship Id="rId14" Type="http://schemas.openxmlformats.org/officeDocument/2006/relationships/slide" Target="slide4.xml"/><Relationship Id="rId22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18" Type="http://schemas.openxmlformats.org/officeDocument/2006/relationships/image" Target="../media/image13.svg"/><Relationship Id="rId26" Type="http://schemas.openxmlformats.org/officeDocument/2006/relationships/image" Target="../media/image85.png"/><Relationship Id="rId3" Type="http://schemas.openxmlformats.org/officeDocument/2006/relationships/image" Target="../media/image82.svg"/><Relationship Id="rId21" Type="http://schemas.openxmlformats.org/officeDocument/2006/relationships/image" Target="../media/image15.svg"/><Relationship Id="rId7" Type="http://schemas.openxmlformats.org/officeDocument/2006/relationships/slide" Target="slide7.xml"/><Relationship Id="rId12" Type="http://schemas.openxmlformats.org/officeDocument/2006/relationships/image" Target="../media/image9.svg"/><Relationship Id="rId17" Type="http://schemas.openxmlformats.org/officeDocument/2006/relationships/image" Target="../media/image12.png"/><Relationship Id="rId25" Type="http://schemas.openxmlformats.org/officeDocument/2006/relationships/image" Target="../media/image84.png"/><Relationship Id="rId2" Type="http://schemas.openxmlformats.org/officeDocument/2006/relationships/image" Target="../media/image81.png"/><Relationship Id="rId16" Type="http://schemas.openxmlformats.org/officeDocument/2006/relationships/slide" Target="slide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image" Target="../media/image83.png"/><Relationship Id="rId5" Type="http://schemas.openxmlformats.org/officeDocument/2006/relationships/image" Target="../media/image4.png"/><Relationship Id="rId15" Type="http://schemas.openxmlformats.org/officeDocument/2006/relationships/image" Target="../media/image11.svg"/><Relationship Id="rId23" Type="http://schemas.microsoft.com/office/2007/relationships/hdphoto" Target="../media/hdphoto1.wdp"/><Relationship Id="rId10" Type="http://schemas.openxmlformats.org/officeDocument/2006/relationships/slide" Target="slide18.xml"/><Relationship Id="rId19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image" Target="../media/image7.svg"/><Relationship Id="rId14" Type="http://schemas.openxmlformats.org/officeDocument/2006/relationships/image" Target="../media/image10.png"/><Relationship Id="rId22" Type="http://schemas.openxmlformats.org/officeDocument/2006/relationships/image" Target="../media/image77.png"/><Relationship Id="rId27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slide" Target="slide18.xml"/><Relationship Id="rId26" Type="http://schemas.openxmlformats.org/officeDocument/2006/relationships/image" Target="../media/image13.svg"/><Relationship Id="rId39" Type="http://schemas.openxmlformats.org/officeDocument/2006/relationships/image" Target="../media/image96.png"/><Relationship Id="rId21" Type="http://schemas.openxmlformats.org/officeDocument/2006/relationships/slide" Target="slide3.xml"/><Relationship Id="rId34" Type="http://schemas.openxmlformats.org/officeDocument/2006/relationships/image" Target="../media/image740.png"/><Relationship Id="rId42" Type="http://schemas.openxmlformats.org/officeDocument/2006/relationships/image" Target="../media/image99.png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6" Type="http://schemas.openxmlformats.org/officeDocument/2006/relationships/image" Target="../media/image6.png"/><Relationship Id="rId20" Type="http://schemas.openxmlformats.org/officeDocument/2006/relationships/image" Target="../media/image9.svg"/><Relationship Id="rId29" Type="http://schemas.openxmlformats.org/officeDocument/2006/relationships/image" Target="../media/image15.svg"/><Relationship Id="rId41" Type="http://schemas.openxmlformats.org/officeDocument/2006/relationships/image" Target="../media/image98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7.xml"/><Relationship Id="rId24" Type="http://schemas.openxmlformats.org/officeDocument/2006/relationships/slide" Target="slide4.xml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tags" Target="../tags/tag107.xml"/><Relationship Id="rId15" Type="http://schemas.openxmlformats.org/officeDocument/2006/relationships/slide" Target="slide7.xml"/><Relationship Id="rId23" Type="http://schemas.openxmlformats.org/officeDocument/2006/relationships/image" Target="../media/image11.svg"/><Relationship Id="rId28" Type="http://schemas.openxmlformats.org/officeDocument/2006/relationships/image" Target="../media/image14.png"/><Relationship Id="rId36" Type="http://schemas.openxmlformats.org/officeDocument/2006/relationships/image" Target="../media/image93.png"/><Relationship Id="rId10" Type="http://schemas.openxmlformats.org/officeDocument/2006/relationships/tags" Target="../tags/tag112.xml"/><Relationship Id="rId19" Type="http://schemas.openxmlformats.org/officeDocument/2006/relationships/image" Target="../media/image8.png"/><Relationship Id="rId31" Type="http://schemas.openxmlformats.org/officeDocument/2006/relationships/image" Target="../media/image88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5.svg"/><Relationship Id="rId22" Type="http://schemas.openxmlformats.org/officeDocument/2006/relationships/image" Target="../media/image10.png"/><Relationship Id="rId27" Type="http://schemas.openxmlformats.org/officeDocument/2006/relationships/slide" Target="slide16.xml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12" Type="http://schemas.openxmlformats.org/officeDocument/2006/relationships/slide" Target="slide5.xml"/><Relationship Id="rId17" Type="http://schemas.openxmlformats.org/officeDocument/2006/relationships/image" Target="../media/image7.svg"/><Relationship Id="rId25" Type="http://schemas.openxmlformats.org/officeDocument/2006/relationships/image" Target="../media/image1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svg"/><Relationship Id="rId18" Type="http://schemas.openxmlformats.org/officeDocument/2006/relationships/image" Target="../media/image10.png"/><Relationship Id="rId26" Type="http://schemas.openxmlformats.org/officeDocument/2006/relationships/image" Target="../media/image770.png"/><Relationship Id="rId3" Type="http://schemas.openxmlformats.org/officeDocument/2006/relationships/tags" Target="../tags/tag11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17" Type="http://schemas.openxmlformats.org/officeDocument/2006/relationships/slide" Target="slide3.xml"/><Relationship Id="rId25" Type="http://schemas.openxmlformats.org/officeDocument/2006/relationships/image" Target="../media/image15.svg"/><Relationship Id="rId2" Type="http://schemas.openxmlformats.org/officeDocument/2006/relationships/tags" Target="../tags/tag114.xml"/><Relationship Id="rId16" Type="http://schemas.openxmlformats.org/officeDocument/2006/relationships/image" Target="../media/image9.svg"/><Relationship Id="rId20" Type="http://schemas.openxmlformats.org/officeDocument/2006/relationships/slide" Target="slide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slide" Target="slide7.xml"/><Relationship Id="rId24" Type="http://schemas.openxmlformats.org/officeDocument/2006/relationships/image" Target="../media/image14.png"/><Relationship Id="rId5" Type="http://schemas.openxmlformats.org/officeDocument/2006/relationships/tags" Target="../tags/tag117.xml"/><Relationship Id="rId15" Type="http://schemas.openxmlformats.org/officeDocument/2006/relationships/image" Target="../media/image8.png"/><Relationship Id="rId23" Type="http://schemas.openxmlformats.org/officeDocument/2006/relationships/slide" Target="slide16.xml"/><Relationship Id="rId28" Type="http://schemas.openxmlformats.org/officeDocument/2006/relationships/image" Target="../media/image82.png"/><Relationship Id="rId10" Type="http://schemas.openxmlformats.org/officeDocument/2006/relationships/image" Target="../media/image5.svg"/><Relationship Id="rId19" Type="http://schemas.openxmlformats.org/officeDocument/2006/relationships/image" Target="../media/image11.svg"/><Relationship Id="rId4" Type="http://schemas.openxmlformats.org/officeDocument/2006/relationships/tags" Target="../tags/tag116.xml"/><Relationship Id="rId9" Type="http://schemas.openxmlformats.org/officeDocument/2006/relationships/image" Target="../media/image4.png"/><Relationship Id="rId14" Type="http://schemas.openxmlformats.org/officeDocument/2006/relationships/slide" Target="slide18.xml"/><Relationship Id="rId22" Type="http://schemas.openxmlformats.org/officeDocument/2006/relationships/image" Target="../media/image13.svg"/><Relationship Id="rId27" Type="http://schemas.openxmlformats.org/officeDocument/2006/relationships/image" Target="../media/image8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8.png"/><Relationship Id="rId18" Type="http://schemas.openxmlformats.org/officeDocument/2006/relationships/slide" Target="slide4.xml"/><Relationship Id="rId3" Type="http://schemas.openxmlformats.org/officeDocument/2006/relationships/image" Target="../media/image100.png"/><Relationship Id="rId21" Type="http://schemas.openxmlformats.org/officeDocument/2006/relationships/slide" Target="slide16.xml"/><Relationship Id="rId7" Type="http://schemas.openxmlformats.org/officeDocument/2006/relationships/image" Target="../media/image4.png"/><Relationship Id="rId12" Type="http://schemas.openxmlformats.org/officeDocument/2006/relationships/slide" Target="slide18.xml"/><Relationship Id="rId17" Type="http://schemas.openxmlformats.org/officeDocument/2006/relationships/image" Target="../media/image11.svg"/><Relationship Id="rId2" Type="http://schemas.openxmlformats.org/officeDocument/2006/relationships/image" Target="../media/image91.png"/><Relationship Id="rId16" Type="http://schemas.openxmlformats.org/officeDocument/2006/relationships/image" Target="../media/image10.pn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svg"/><Relationship Id="rId24" Type="http://schemas.openxmlformats.org/officeDocument/2006/relationships/image" Target="../media/image105.png"/><Relationship Id="rId5" Type="http://schemas.openxmlformats.org/officeDocument/2006/relationships/image" Target="../media/image102.png"/><Relationship Id="rId15" Type="http://schemas.openxmlformats.org/officeDocument/2006/relationships/slide" Target="slide3.xml"/><Relationship Id="rId23" Type="http://schemas.openxmlformats.org/officeDocument/2006/relationships/image" Target="../media/image15.sv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101.png"/><Relationship Id="rId9" Type="http://schemas.openxmlformats.org/officeDocument/2006/relationships/slide" Target="slide7.xml"/><Relationship Id="rId14" Type="http://schemas.openxmlformats.org/officeDocument/2006/relationships/image" Target="../media/image9.svg"/><Relationship Id="rId2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slide" Target="slide16.xml"/><Relationship Id="rId3" Type="http://schemas.openxmlformats.org/officeDocument/2006/relationships/slide" Target="slide5.xml"/><Relationship Id="rId21" Type="http://schemas.openxmlformats.org/officeDocument/2006/relationships/image" Target="../media/image104.png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17" Type="http://schemas.openxmlformats.org/officeDocument/2006/relationships/image" Target="../media/image13.svg"/><Relationship Id="rId25" Type="http://schemas.openxmlformats.org/officeDocument/2006/relationships/image" Target="../media/image110.png"/><Relationship Id="rId2" Type="http://schemas.openxmlformats.org/officeDocument/2006/relationships/image" Target="../media/image103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9.svg"/><Relationship Id="rId24" Type="http://schemas.openxmlformats.org/officeDocument/2006/relationships/image" Target="../media/image109.png"/><Relationship Id="rId5" Type="http://schemas.openxmlformats.org/officeDocument/2006/relationships/image" Target="../media/image5.svg"/><Relationship Id="rId15" Type="http://schemas.openxmlformats.org/officeDocument/2006/relationships/slide" Target="slide4.xml"/><Relationship Id="rId23" Type="http://schemas.openxmlformats.org/officeDocument/2006/relationships/image" Target="../media/image107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slide" Target="slide18.xml"/><Relationship Id="rId14" Type="http://schemas.openxmlformats.org/officeDocument/2006/relationships/image" Target="../media/image11.svg"/><Relationship Id="rId22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1.sv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17" Type="http://schemas.openxmlformats.org/officeDocument/2006/relationships/slide" Target="slide16.xml"/><Relationship Id="rId2" Type="http://schemas.openxmlformats.org/officeDocument/2006/relationships/slide" Target="slide5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3.xml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5" Type="http://schemas.openxmlformats.org/officeDocument/2006/relationships/slide" Target="slide4.xml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slide" Target="slide18.xml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1.sv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12" Type="http://schemas.openxmlformats.org/officeDocument/2006/relationships/image" Target="../media/image10.png"/><Relationship Id="rId17" Type="http://schemas.openxmlformats.org/officeDocument/2006/relationships/slide" Target="slide16.xml"/><Relationship Id="rId2" Type="http://schemas.openxmlformats.org/officeDocument/2006/relationships/slide" Target="slide5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5.svg"/><Relationship Id="rId4" Type="http://schemas.openxmlformats.org/officeDocument/2006/relationships/image" Target="../media/image5.sv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svg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openxmlformats.org/officeDocument/2006/relationships/tags" Target="../tags/tag3.xml"/><Relationship Id="rId21" Type="http://schemas.openxmlformats.org/officeDocument/2006/relationships/image" Target="../media/image12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17" Type="http://schemas.openxmlformats.org/officeDocument/2006/relationships/slide" Target="slide3.xml"/><Relationship Id="rId25" Type="http://schemas.openxmlformats.org/officeDocument/2006/relationships/image" Target="../media/image15.svg"/><Relationship Id="rId33" Type="http://schemas.openxmlformats.org/officeDocument/2006/relationships/image" Target="../media/image23.svg"/><Relationship Id="rId2" Type="http://schemas.openxmlformats.org/officeDocument/2006/relationships/tags" Target="../tags/tag2.xml"/><Relationship Id="rId16" Type="http://schemas.openxmlformats.org/officeDocument/2006/relationships/image" Target="../media/image9.svg"/><Relationship Id="rId20" Type="http://schemas.openxmlformats.org/officeDocument/2006/relationships/slide" Target="slide4.xml"/><Relationship Id="rId29" Type="http://schemas.openxmlformats.org/officeDocument/2006/relationships/image" Target="../media/image19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" Target="slide7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23" Type="http://schemas.openxmlformats.org/officeDocument/2006/relationships/slide" Target="slide16.xml"/><Relationship Id="rId28" Type="http://schemas.openxmlformats.org/officeDocument/2006/relationships/image" Target="../media/image18.png"/><Relationship Id="rId10" Type="http://schemas.openxmlformats.org/officeDocument/2006/relationships/image" Target="../media/image5.svg"/><Relationship Id="rId19" Type="http://schemas.openxmlformats.org/officeDocument/2006/relationships/image" Target="../media/image11.svg"/><Relationship Id="rId31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slide" Target="slide18.xml"/><Relationship Id="rId22" Type="http://schemas.openxmlformats.org/officeDocument/2006/relationships/image" Target="../media/image13.svg"/><Relationship Id="rId27" Type="http://schemas.openxmlformats.org/officeDocument/2006/relationships/image" Target="../media/image17.svg"/><Relationship Id="rId30" Type="http://schemas.openxmlformats.org/officeDocument/2006/relationships/image" Target="../media/image20.png"/><Relationship Id="rId35" Type="http://schemas.openxmlformats.org/officeDocument/2006/relationships/image" Target="../media/image25.svg"/><Relationship Id="rId8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slide" Target="slide5.xml"/><Relationship Id="rId39" Type="http://schemas.openxmlformats.org/officeDocument/2006/relationships/image" Target="../media/image12.png"/><Relationship Id="rId21" Type="http://schemas.openxmlformats.org/officeDocument/2006/relationships/tags" Target="../tags/tag27.xml"/><Relationship Id="rId34" Type="http://schemas.openxmlformats.org/officeDocument/2006/relationships/image" Target="../media/image9.svg"/><Relationship Id="rId42" Type="http://schemas.openxmlformats.org/officeDocument/2006/relationships/image" Target="../media/image14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" Target="slide7.xml"/><Relationship Id="rId41" Type="http://schemas.openxmlformats.org/officeDocument/2006/relationships/slide" Target="slide1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slide" Target="slide18.xml"/><Relationship Id="rId37" Type="http://schemas.openxmlformats.org/officeDocument/2006/relationships/image" Target="../media/image11.svg"/><Relationship Id="rId40" Type="http://schemas.openxmlformats.org/officeDocument/2006/relationships/image" Target="../media/image13.sv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image" Target="../media/image5.svg"/><Relationship Id="rId36" Type="http://schemas.openxmlformats.org/officeDocument/2006/relationships/image" Target="../media/image10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7.sv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image" Target="../media/image4.png"/><Relationship Id="rId30" Type="http://schemas.openxmlformats.org/officeDocument/2006/relationships/image" Target="../media/image6.png"/><Relationship Id="rId35" Type="http://schemas.openxmlformats.org/officeDocument/2006/relationships/slide" Target="slide3.xml"/><Relationship Id="rId43" Type="http://schemas.openxmlformats.org/officeDocument/2006/relationships/image" Target="../media/image15.svg"/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8.png"/><Relationship Id="rId38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slide" Target="slide18.xml"/><Relationship Id="rId39" Type="http://schemas.openxmlformats.org/officeDocument/2006/relationships/image" Target="../media/image26.png"/><Relationship Id="rId21" Type="http://schemas.openxmlformats.org/officeDocument/2006/relationships/image" Target="../media/image4.png"/><Relationship Id="rId34" Type="http://schemas.openxmlformats.org/officeDocument/2006/relationships/image" Target="../media/image13.sv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9" Type="http://schemas.openxmlformats.org/officeDocument/2006/relationships/slide" Target="slide3.xml"/><Relationship Id="rId11" Type="http://schemas.openxmlformats.org/officeDocument/2006/relationships/tags" Target="../tags/tag41.xml"/><Relationship Id="rId24" Type="http://schemas.openxmlformats.org/officeDocument/2006/relationships/image" Target="../media/image6.png"/><Relationship Id="rId32" Type="http://schemas.openxmlformats.org/officeDocument/2006/relationships/slide" Target="slide4.xml"/><Relationship Id="rId37" Type="http://schemas.openxmlformats.org/officeDocument/2006/relationships/image" Target="../media/image15.sv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slide" Target="slide7.xml"/><Relationship Id="rId28" Type="http://schemas.openxmlformats.org/officeDocument/2006/relationships/image" Target="../media/image9.svg"/><Relationship Id="rId36" Type="http://schemas.openxmlformats.org/officeDocument/2006/relationships/image" Target="../media/image14.png"/><Relationship Id="rId49" Type="http://schemas.openxmlformats.org/officeDocument/2006/relationships/image" Target="../media/image36.png"/><Relationship Id="rId10" Type="http://schemas.openxmlformats.org/officeDocument/2006/relationships/tags" Target="../tags/tag40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1.svg"/><Relationship Id="rId44" Type="http://schemas.openxmlformats.org/officeDocument/2006/relationships/image" Target="../media/image31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5.svg"/><Relationship Id="rId27" Type="http://schemas.openxmlformats.org/officeDocument/2006/relationships/image" Target="../media/image8.png"/><Relationship Id="rId30" Type="http://schemas.openxmlformats.org/officeDocument/2006/relationships/image" Target="../media/image10.png"/><Relationship Id="rId35" Type="http://schemas.openxmlformats.org/officeDocument/2006/relationships/slide" Target="slide16.xml"/><Relationship Id="rId43" Type="http://schemas.openxmlformats.org/officeDocument/2006/relationships/image" Target="../media/image30.png"/><Relationship Id="rId48" Type="http://schemas.openxmlformats.org/officeDocument/2006/relationships/image" Target="../media/image35.png"/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image" Target="../media/image7.svg"/><Relationship Id="rId33" Type="http://schemas.openxmlformats.org/officeDocument/2006/relationships/image" Target="../media/image12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20" Type="http://schemas.openxmlformats.org/officeDocument/2006/relationships/slide" Target="slide5.xml"/><Relationship Id="rId41" Type="http://schemas.openxmlformats.org/officeDocument/2006/relationships/image" Target="../media/image28.png"/><Relationship Id="rId1" Type="http://schemas.openxmlformats.org/officeDocument/2006/relationships/tags" Target="../tags/tag31.xml"/><Relationship Id="rId6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image" Target="../media/image7.svg"/><Relationship Id="rId39" Type="http://schemas.openxmlformats.org/officeDocument/2006/relationships/image" Target="../media/image39.png"/><Relationship Id="rId21" Type="http://schemas.openxmlformats.org/officeDocument/2006/relationships/slide" Target="slide5.xml"/><Relationship Id="rId34" Type="http://schemas.openxmlformats.org/officeDocument/2006/relationships/image" Target="../media/image12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9" Type="http://schemas.openxmlformats.org/officeDocument/2006/relationships/image" Target="../media/image9.svg"/><Relationship Id="rId11" Type="http://schemas.openxmlformats.org/officeDocument/2006/relationships/tags" Target="../tags/tag59.xml"/><Relationship Id="rId24" Type="http://schemas.openxmlformats.org/officeDocument/2006/relationships/slide" Target="slide7.xml"/><Relationship Id="rId32" Type="http://schemas.openxmlformats.org/officeDocument/2006/relationships/image" Target="../media/image11.svg"/><Relationship Id="rId37" Type="http://schemas.openxmlformats.org/officeDocument/2006/relationships/image" Target="../media/image14.png"/><Relationship Id="rId40" Type="http://schemas.openxmlformats.org/officeDocument/2006/relationships/image" Target="../media/image40.svg"/><Relationship Id="rId45" Type="http://schemas.openxmlformats.org/officeDocument/2006/relationships/image" Target="../media/image45.png"/><Relationship Id="rId53" Type="http://schemas.openxmlformats.org/officeDocument/2006/relationships/image" Target="../media/image53.svg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0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4.png"/><Relationship Id="rId27" Type="http://schemas.openxmlformats.org/officeDocument/2006/relationships/slide" Target="slide18.xml"/><Relationship Id="rId30" Type="http://schemas.openxmlformats.org/officeDocument/2006/relationships/slide" Target="slide3.xml"/><Relationship Id="rId35" Type="http://schemas.openxmlformats.org/officeDocument/2006/relationships/image" Target="../media/image13.sv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8" Type="http://schemas.openxmlformats.org/officeDocument/2006/relationships/tags" Target="../tags/tag56.xml"/><Relationship Id="rId51" Type="http://schemas.openxmlformats.org/officeDocument/2006/relationships/image" Target="../media/image51.png"/><Relationship Id="rId3" Type="http://schemas.openxmlformats.org/officeDocument/2006/relationships/tags" Target="../tags/tag51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image" Target="../media/image6.png"/><Relationship Id="rId33" Type="http://schemas.openxmlformats.org/officeDocument/2006/relationships/slide" Target="slide4.xml"/><Relationship Id="rId38" Type="http://schemas.openxmlformats.org/officeDocument/2006/relationships/image" Target="../media/image15.svg"/><Relationship Id="rId46" Type="http://schemas.openxmlformats.org/officeDocument/2006/relationships/image" Target="../media/image46.png"/><Relationship Id="rId20" Type="http://schemas.openxmlformats.org/officeDocument/2006/relationships/image" Target="../media/image38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5" Type="http://schemas.openxmlformats.org/officeDocument/2006/relationships/tags" Target="../tags/tag63.xml"/><Relationship Id="rId23" Type="http://schemas.openxmlformats.org/officeDocument/2006/relationships/image" Target="../media/image5.svg"/><Relationship Id="rId28" Type="http://schemas.openxmlformats.org/officeDocument/2006/relationships/image" Target="../media/image8.png"/><Relationship Id="rId36" Type="http://schemas.openxmlformats.org/officeDocument/2006/relationships/slide" Target="slide16.xml"/><Relationship Id="rId4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slide" Target="slide18.xml"/><Relationship Id="rId39" Type="http://schemas.openxmlformats.org/officeDocument/2006/relationships/image" Target="../media/image52.png"/><Relationship Id="rId21" Type="http://schemas.openxmlformats.org/officeDocument/2006/relationships/image" Target="../media/image4.png"/><Relationship Id="rId34" Type="http://schemas.openxmlformats.org/officeDocument/2006/relationships/image" Target="../media/image13.svg"/><Relationship Id="rId42" Type="http://schemas.openxmlformats.org/officeDocument/2006/relationships/image" Target="../media/image39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9" Type="http://schemas.openxmlformats.org/officeDocument/2006/relationships/slide" Target="slide3.xml"/><Relationship Id="rId11" Type="http://schemas.openxmlformats.org/officeDocument/2006/relationships/tags" Target="../tags/tag77.xml"/><Relationship Id="rId24" Type="http://schemas.openxmlformats.org/officeDocument/2006/relationships/image" Target="../media/image6.png"/><Relationship Id="rId32" Type="http://schemas.openxmlformats.org/officeDocument/2006/relationships/slide" Target="slide4.xml"/><Relationship Id="rId37" Type="http://schemas.openxmlformats.org/officeDocument/2006/relationships/image" Target="../media/image15.svg"/><Relationship Id="rId40" Type="http://schemas.openxmlformats.org/officeDocument/2006/relationships/image" Target="../media/image53.sv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11.sv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5.svg"/><Relationship Id="rId27" Type="http://schemas.openxmlformats.org/officeDocument/2006/relationships/image" Target="../media/image8.png"/><Relationship Id="rId30" Type="http://schemas.openxmlformats.org/officeDocument/2006/relationships/image" Target="../media/image10.png"/><Relationship Id="rId35" Type="http://schemas.openxmlformats.org/officeDocument/2006/relationships/slide" Target="slide16.xml"/><Relationship Id="rId43" Type="http://schemas.openxmlformats.org/officeDocument/2006/relationships/image" Target="../media/image40.svg"/><Relationship Id="rId48" Type="http://schemas.openxmlformats.org/officeDocument/2006/relationships/image" Target="../media/image60.png"/><Relationship Id="rId8" Type="http://schemas.openxmlformats.org/officeDocument/2006/relationships/tags" Target="../tags/tag74.xml"/><Relationship Id="rId51" Type="http://schemas.openxmlformats.org/officeDocument/2006/relationships/image" Target="../media/image63.png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7.svg"/><Relationship Id="rId33" Type="http://schemas.openxmlformats.org/officeDocument/2006/relationships/image" Target="../media/image12.png"/><Relationship Id="rId38" Type="http://schemas.openxmlformats.org/officeDocument/2006/relationships/image" Target="../media/image55.png"/><Relationship Id="rId46" Type="http://schemas.openxmlformats.org/officeDocument/2006/relationships/image" Target="../media/image58.png"/><Relationship Id="rId20" Type="http://schemas.openxmlformats.org/officeDocument/2006/relationships/slide" Target="slide5.xml"/><Relationship Id="rId41" Type="http://schemas.openxmlformats.org/officeDocument/2006/relationships/image" Target="../media/image38.png"/><Relationship Id="rId54" Type="http://schemas.openxmlformats.org/officeDocument/2006/relationships/image" Target="../media/image66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slide" Target="slide7.xml"/><Relationship Id="rId28" Type="http://schemas.openxmlformats.org/officeDocument/2006/relationships/image" Target="../media/image9.svg"/><Relationship Id="rId36" Type="http://schemas.openxmlformats.org/officeDocument/2006/relationships/image" Target="../media/image14.png"/><Relationship Id="rId4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68AA40-36FF-466B-B310-5CFB9F22D435}"/>
              </a:ext>
            </a:extLst>
          </p:cNvPr>
          <p:cNvSpPr txBox="1"/>
          <p:nvPr/>
        </p:nvSpPr>
        <p:spPr>
          <a:xfrm>
            <a:off x="-433020" y="2684071"/>
            <a:ext cx="491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Raja Murad – 51430254</a:t>
            </a:r>
          </a:p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Nour Karim – 51630080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379A6-76AD-485D-A34E-E5614CA037D8}"/>
              </a:ext>
            </a:extLst>
          </p:cNvPr>
          <p:cNvSpPr txBox="1"/>
          <p:nvPr/>
        </p:nvSpPr>
        <p:spPr>
          <a:xfrm>
            <a:off x="2468880" y="0"/>
            <a:ext cx="725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6717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Quadcopter Swarm for Forest Fires Monitoring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19AF4029-C254-4A9C-90F4-7BE448C4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E89D0-486C-4BC7-A163-228CCD858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09" y="2432498"/>
            <a:ext cx="4088982" cy="4088982"/>
          </a:xfrm>
          <a:prstGeom prst="rect">
            <a:avLst/>
          </a:prstGeom>
        </p:spPr>
      </p:pic>
      <p:pic>
        <p:nvPicPr>
          <p:cNvPr id="6" name="Picture 5" descr="C:\Users\User\Desktop\senior poster\liulogo.png">
            <a:extLst>
              <a:ext uri="{FF2B5EF4-FFF2-40B4-BE49-F238E27FC236}">
                <a16:creationId xmlns:a16="http://schemas.microsoft.com/office/drawing/2014/main" id="{B6765FC3-6C86-4E32-908F-3001B5AA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52" y="45420"/>
            <a:ext cx="1782776" cy="1781502"/>
          </a:xfrm>
          <a:prstGeom prst="rect">
            <a:avLst/>
          </a:prstGeom>
          <a:noFill/>
        </p:spPr>
      </p:pic>
      <p:pic>
        <p:nvPicPr>
          <p:cNvPr id="7" name="Picture 6" descr="C:\Users\User\Desktop\senior poster\logo school.png">
            <a:extLst>
              <a:ext uri="{FF2B5EF4-FFF2-40B4-BE49-F238E27FC236}">
                <a16:creationId xmlns:a16="http://schemas.microsoft.com/office/drawing/2014/main" id="{F21B5ABE-8529-4994-B7DE-6144BBFD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8720" y="-30343"/>
            <a:ext cx="1933028" cy="193302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0AF46-81B9-4759-933F-C375B452E012}"/>
              </a:ext>
            </a:extLst>
          </p:cNvPr>
          <p:cNvSpPr txBox="1"/>
          <p:nvPr/>
        </p:nvSpPr>
        <p:spPr>
          <a:xfrm>
            <a:off x="-522434" y="5340689"/>
            <a:ext cx="491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COMMITTEE MEMBERS:</a:t>
            </a:r>
          </a:p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Dr. Hussein Kassem</a:t>
            </a:r>
          </a:p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Dr. </a:t>
            </a:r>
            <a:r>
              <a:rPr lang="en-US" sz="2000" dirty="0" err="1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Chady</a:t>
            </a:r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Abdallah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E7C36-2662-4152-834D-F8295057582F}"/>
              </a:ext>
            </a:extLst>
          </p:cNvPr>
          <p:cNvSpPr txBox="1"/>
          <p:nvPr/>
        </p:nvSpPr>
        <p:spPr>
          <a:xfrm>
            <a:off x="3640539" y="1462470"/>
            <a:ext cx="491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MASTER THESIS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ON MONDAY FEB 8,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7E12E-622F-4700-8D5E-B75AC5BE906F}"/>
              </a:ext>
            </a:extLst>
          </p:cNvPr>
          <p:cNvSpPr txBox="1"/>
          <p:nvPr/>
        </p:nvSpPr>
        <p:spPr>
          <a:xfrm>
            <a:off x="83491" y="4166268"/>
            <a:ext cx="3877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SUPERVISED BY:</a:t>
            </a:r>
          </a:p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Dr. Abdulrazzak Merheb</a:t>
            </a:r>
          </a:p>
        </p:txBody>
      </p:sp>
    </p:spTree>
    <p:extLst>
      <p:ext uri="{BB962C8B-B14F-4D97-AF65-F5344CB8AC3E}">
        <p14:creationId xmlns:p14="http://schemas.microsoft.com/office/powerpoint/2010/main" val="3942908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39">
            <a:extLst>
              <a:ext uri="{FF2B5EF4-FFF2-40B4-BE49-F238E27FC236}">
                <a16:creationId xmlns:a16="http://schemas.microsoft.com/office/drawing/2014/main" id="{F27509E8-A2C3-4CBF-A1F7-37D182B51B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67" y="2525582"/>
            <a:ext cx="6913463" cy="412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11EF2-6236-45F3-A538-E495A541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4F955-8B9A-498C-BE15-AAEDDA9A3CAD}"/>
              </a:ext>
            </a:extLst>
          </p:cNvPr>
          <p:cNvSpPr txBox="1"/>
          <p:nvPr/>
        </p:nvSpPr>
        <p:spPr>
          <a:xfrm>
            <a:off x="3432360" y="0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</a:t>
            </a: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FORMATION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METHODS</a:t>
            </a:r>
            <a:endParaRPr lang="en-US" sz="4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A8146A-A5B5-4822-BE81-43FD4ADC3D1B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42357B-68D9-4582-B0A9-DC08DFA27528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1E01CA-D552-47CB-824A-FB0CD98B8C79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683573-7FF6-43A7-8F52-B73899D25EEC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F18408-FFDE-4255-BBB7-42F9552CF3F3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09EC27-F8D5-4C70-AB1E-697875703155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ullseye">
            <a:hlinkClick r:id="rId21" action="ppaction://hlinksldjump"/>
            <a:extLst>
              <a:ext uri="{FF2B5EF4-FFF2-40B4-BE49-F238E27FC236}">
                <a16:creationId xmlns:a16="http://schemas.microsoft.com/office/drawing/2014/main" id="{D99100AE-8C8B-42E8-967B-DA266BEF89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Single gear">
            <a:hlinkClick r:id="rId24" action="ppaction://hlinksldjump"/>
            <a:extLst>
              <a:ext uri="{FF2B5EF4-FFF2-40B4-BE49-F238E27FC236}">
                <a16:creationId xmlns:a16="http://schemas.microsoft.com/office/drawing/2014/main" id="{5EDD978A-BB71-45B9-9DF0-8754CDB81D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14" name="Graphic 13" descr="Microscope">
            <a:hlinkClick r:id="rId27" action="ppaction://hlinksldjump"/>
            <a:extLst>
              <a:ext uri="{FF2B5EF4-FFF2-40B4-BE49-F238E27FC236}">
                <a16:creationId xmlns:a16="http://schemas.microsoft.com/office/drawing/2014/main" id="{AAE32393-9BD9-46F4-9EF4-F1ED07A0AC3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5" name="Graphic 14" descr="Play">
            <a:hlinkClick r:id="rId30" action="ppaction://hlinksldjump"/>
            <a:extLst>
              <a:ext uri="{FF2B5EF4-FFF2-40B4-BE49-F238E27FC236}">
                <a16:creationId xmlns:a16="http://schemas.microsoft.com/office/drawing/2014/main" id="{8EBA2907-2CDB-4C71-906D-0566091E404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6" name="Graphic 15" descr="Research">
            <a:hlinkClick r:id="rId33" action="ppaction://hlinksldjump"/>
            <a:extLst>
              <a:ext uri="{FF2B5EF4-FFF2-40B4-BE49-F238E27FC236}">
                <a16:creationId xmlns:a16="http://schemas.microsoft.com/office/drawing/2014/main" id="{99E09E10-7A8F-4ED2-A72B-BCF811ACA4E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7" name="Graphic 16" descr="Pie chart">
            <a:hlinkClick r:id="rId36" action="ppaction://hlinksldjump"/>
            <a:extLst>
              <a:ext uri="{FF2B5EF4-FFF2-40B4-BE49-F238E27FC236}">
                <a16:creationId xmlns:a16="http://schemas.microsoft.com/office/drawing/2014/main" id="{E4D45CB1-8B03-4412-B5B6-0F8B9F8DCA2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745B1C-DB12-4C1E-989E-AD00D912E3B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277054"/>
            <a:ext cx="2866973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FD00ED-36C2-4EEE-8EEF-04B6A72AC56C}"/>
              </a:ext>
            </a:extLst>
          </p:cNvPr>
          <p:cNvSpPr>
            <a:spLocks noChangeAspect="1"/>
          </p:cNvSpPr>
          <p:nvPr/>
        </p:nvSpPr>
        <p:spPr>
          <a:xfrm>
            <a:off x="4701164" y="2749539"/>
            <a:ext cx="1035337" cy="1097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17BC42B-F50A-4EF4-B260-DE13B065AA5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945186" y="3190593"/>
            <a:ext cx="547292" cy="548640"/>
            <a:chOff x="8" y="8"/>
            <a:chExt cx="406" cy="407"/>
          </a:xfrm>
          <a:solidFill>
            <a:srgbClr val="C00000"/>
          </a:solidFill>
        </p:grpSpPr>
        <p:sp>
          <p:nvSpPr>
            <p:cNvPr id="23" name="Drone3">
              <a:extLst>
                <a:ext uri="{FF2B5EF4-FFF2-40B4-BE49-F238E27FC236}">
                  <a16:creationId xmlns:a16="http://schemas.microsoft.com/office/drawing/2014/main" id="{FE2C4516-C468-4177-A71D-AF1925A0E99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Drone3">
              <a:extLst>
                <a:ext uri="{FF2B5EF4-FFF2-40B4-BE49-F238E27FC236}">
                  <a16:creationId xmlns:a16="http://schemas.microsoft.com/office/drawing/2014/main" id="{CF7D163E-C466-4F8E-B239-D36976659A46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rone3">
              <a:extLst>
                <a:ext uri="{FF2B5EF4-FFF2-40B4-BE49-F238E27FC236}">
                  <a16:creationId xmlns:a16="http://schemas.microsoft.com/office/drawing/2014/main" id="{E99B8A09-3282-420F-A82A-9EE698C5271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rone3">
              <a:extLst>
                <a:ext uri="{FF2B5EF4-FFF2-40B4-BE49-F238E27FC236}">
                  <a16:creationId xmlns:a16="http://schemas.microsoft.com/office/drawing/2014/main" id="{AC2EB4B2-F92E-4416-97C1-FBEE36B77E52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Drone3">
              <a:extLst>
                <a:ext uri="{FF2B5EF4-FFF2-40B4-BE49-F238E27FC236}">
                  <a16:creationId xmlns:a16="http://schemas.microsoft.com/office/drawing/2014/main" id="{982E921F-DAB3-4A69-BDE8-FAF5CB6972E1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456B415-6688-411F-B05E-698B9421D088}"/>
              </a:ext>
            </a:extLst>
          </p:cNvPr>
          <p:cNvSpPr txBox="1"/>
          <p:nvPr/>
        </p:nvSpPr>
        <p:spPr>
          <a:xfrm>
            <a:off x="4733785" y="2771256"/>
            <a:ext cx="9700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QUAD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A401EE-8627-4BC5-88D2-9DF65F1C76E0}"/>
              </a:ext>
            </a:extLst>
          </p:cNvPr>
          <p:cNvSpPr>
            <a:spLocks noChangeAspect="1"/>
          </p:cNvSpPr>
          <p:nvPr/>
        </p:nvSpPr>
        <p:spPr>
          <a:xfrm>
            <a:off x="4701164" y="4038083"/>
            <a:ext cx="1035337" cy="1097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217FDCC-12A6-4F0C-BEF5-B4B071DAA35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945186" y="4479137"/>
            <a:ext cx="547292" cy="548640"/>
            <a:chOff x="8" y="8"/>
            <a:chExt cx="406" cy="407"/>
          </a:xfrm>
          <a:solidFill>
            <a:srgbClr val="0070C0"/>
          </a:solidFill>
        </p:grpSpPr>
        <p:sp>
          <p:nvSpPr>
            <p:cNvPr id="46" name="Drone3">
              <a:extLst>
                <a:ext uri="{FF2B5EF4-FFF2-40B4-BE49-F238E27FC236}">
                  <a16:creationId xmlns:a16="http://schemas.microsoft.com/office/drawing/2014/main" id="{63A99E35-099B-46F3-998B-089F315E3AB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Drone3">
              <a:extLst>
                <a:ext uri="{FF2B5EF4-FFF2-40B4-BE49-F238E27FC236}">
                  <a16:creationId xmlns:a16="http://schemas.microsoft.com/office/drawing/2014/main" id="{16EFF9CE-110A-4473-B93C-67A5F12DD522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Drone3">
              <a:extLst>
                <a:ext uri="{FF2B5EF4-FFF2-40B4-BE49-F238E27FC236}">
                  <a16:creationId xmlns:a16="http://schemas.microsoft.com/office/drawing/2014/main" id="{8C263085-E151-4EDA-8588-A961D8181C9A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Drone3">
              <a:extLst>
                <a:ext uri="{FF2B5EF4-FFF2-40B4-BE49-F238E27FC236}">
                  <a16:creationId xmlns:a16="http://schemas.microsoft.com/office/drawing/2014/main" id="{144D5B84-919D-4582-BA19-34BAC321A68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rone3">
              <a:extLst>
                <a:ext uri="{FF2B5EF4-FFF2-40B4-BE49-F238E27FC236}">
                  <a16:creationId xmlns:a16="http://schemas.microsoft.com/office/drawing/2014/main" id="{384D4B6A-291B-4AB3-9B15-E0557304E3DE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3EEC90D-2A88-465E-9EB3-B31B6E68CDF5}"/>
              </a:ext>
            </a:extLst>
          </p:cNvPr>
          <p:cNvSpPr txBox="1"/>
          <p:nvPr/>
        </p:nvSpPr>
        <p:spPr>
          <a:xfrm>
            <a:off x="4733785" y="4059800"/>
            <a:ext cx="9700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QUAD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08BCB7-86AE-46B3-B86E-093618D68F21}"/>
              </a:ext>
            </a:extLst>
          </p:cNvPr>
          <p:cNvSpPr>
            <a:spLocks noChangeAspect="1"/>
          </p:cNvSpPr>
          <p:nvPr/>
        </p:nvSpPr>
        <p:spPr>
          <a:xfrm>
            <a:off x="4701164" y="5300284"/>
            <a:ext cx="1035337" cy="1097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2E7CD3D-0768-4C0C-9140-334A1766E3C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945186" y="5741338"/>
            <a:ext cx="547292" cy="548640"/>
            <a:chOff x="8" y="8"/>
            <a:chExt cx="406" cy="407"/>
          </a:xfrm>
          <a:solidFill>
            <a:srgbClr val="00B050"/>
          </a:solidFill>
        </p:grpSpPr>
        <p:sp>
          <p:nvSpPr>
            <p:cNvPr id="54" name="Drone3">
              <a:extLst>
                <a:ext uri="{FF2B5EF4-FFF2-40B4-BE49-F238E27FC236}">
                  <a16:creationId xmlns:a16="http://schemas.microsoft.com/office/drawing/2014/main" id="{76F5D9BF-3226-453E-9732-6AE3FA82078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rone3">
              <a:extLst>
                <a:ext uri="{FF2B5EF4-FFF2-40B4-BE49-F238E27FC236}">
                  <a16:creationId xmlns:a16="http://schemas.microsoft.com/office/drawing/2014/main" id="{B2C52F36-9837-42D5-AFE1-40FA0E3227E7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rone3">
              <a:extLst>
                <a:ext uri="{FF2B5EF4-FFF2-40B4-BE49-F238E27FC236}">
                  <a16:creationId xmlns:a16="http://schemas.microsoft.com/office/drawing/2014/main" id="{0A719DD6-4ABC-4549-AA5E-E6EB0D52D67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Drone3">
              <a:extLst>
                <a:ext uri="{FF2B5EF4-FFF2-40B4-BE49-F238E27FC236}">
                  <a16:creationId xmlns:a16="http://schemas.microsoft.com/office/drawing/2014/main" id="{7D545766-8647-4EE5-A76A-97B30FF95DD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rone3">
              <a:extLst>
                <a:ext uri="{FF2B5EF4-FFF2-40B4-BE49-F238E27FC236}">
                  <a16:creationId xmlns:a16="http://schemas.microsoft.com/office/drawing/2014/main" id="{6C5B56B9-CFA0-4E0D-AC09-CF300B189758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89FF471-A2DC-4BA6-A364-C8352058A637}"/>
              </a:ext>
            </a:extLst>
          </p:cNvPr>
          <p:cNvSpPr txBox="1"/>
          <p:nvPr/>
        </p:nvSpPr>
        <p:spPr>
          <a:xfrm>
            <a:off x="4733785" y="5322001"/>
            <a:ext cx="9700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QUAD 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07AB23D-3B5B-4439-BD81-4D376271C3A2}"/>
              </a:ext>
            </a:extLst>
          </p:cNvPr>
          <p:cNvCxnSpPr>
            <a:cxnSpLocks/>
            <a:stCxn id="61" idx="3"/>
            <a:endCxn id="44" idx="1"/>
          </p:cNvCxnSpPr>
          <p:nvPr/>
        </p:nvCxnSpPr>
        <p:spPr>
          <a:xfrm flipV="1">
            <a:off x="3197541" y="4586723"/>
            <a:ext cx="1503623" cy="59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8B6170A-29FC-473C-A3C1-37C1034C6655}"/>
              </a:ext>
            </a:extLst>
          </p:cNvPr>
          <p:cNvSpPr>
            <a:spLocks/>
          </p:cNvSpPr>
          <p:nvPr/>
        </p:nvSpPr>
        <p:spPr>
          <a:xfrm>
            <a:off x="1812805" y="3500635"/>
            <a:ext cx="1384736" cy="2184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C8D831-739F-4026-904A-EA7CD05164FF}"/>
              </a:ext>
            </a:extLst>
          </p:cNvPr>
          <p:cNvSpPr txBox="1"/>
          <p:nvPr/>
        </p:nvSpPr>
        <p:spPr>
          <a:xfrm>
            <a:off x="1718967" y="3683557"/>
            <a:ext cx="154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SETPOINTS GENERATOR</a:t>
            </a:r>
          </a:p>
        </p:txBody>
      </p:sp>
      <p:pic>
        <p:nvPicPr>
          <p:cNvPr id="63" name="Graphic 62" descr="Statistics">
            <a:extLst>
              <a:ext uri="{FF2B5EF4-FFF2-40B4-BE49-F238E27FC236}">
                <a16:creationId xmlns:a16="http://schemas.microsoft.com/office/drawing/2014/main" id="{DD539154-5170-440A-8ADA-B45A98C0E6F7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 l="23678" t="-6375" r="1" b="22347"/>
          <a:stretch/>
        </p:blipFill>
        <p:spPr>
          <a:xfrm>
            <a:off x="1971943" y="4110060"/>
            <a:ext cx="1186386" cy="1306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959DE9-3B60-458E-A74A-01BA2FC5B8B4}"/>
                  </a:ext>
                </a:extLst>
              </p:cNvPr>
              <p:cNvSpPr txBox="1"/>
              <p:nvPr/>
            </p:nvSpPr>
            <p:spPr>
              <a:xfrm>
                <a:off x="3317467" y="4150269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959DE9-3B60-458E-A74A-01BA2FC5B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467" y="4150269"/>
                <a:ext cx="565662" cy="400110"/>
              </a:xfrm>
              <a:prstGeom prst="rect">
                <a:avLst/>
              </a:prstGeom>
              <a:blipFill>
                <a:blip r:embed="rId42"/>
                <a:stretch>
                  <a:fillRect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A69DAFF3-4ED6-46CF-97E4-B91A7F542011}"/>
              </a:ext>
            </a:extLst>
          </p:cNvPr>
          <p:cNvCxnSpPr>
            <a:stCxn id="61" idx="3"/>
            <a:endCxn id="21" idx="1"/>
          </p:cNvCxnSpPr>
          <p:nvPr/>
        </p:nvCxnSpPr>
        <p:spPr>
          <a:xfrm flipV="1">
            <a:off x="3197541" y="3298179"/>
            <a:ext cx="1503623" cy="129448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E1BB8A38-4B91-4DAB-BBA4-41CC3632C47B}"/>
              </a:ext>
            </a:extLst>
          </p:cNvPr>
          <p:cNvCxnSpPr>
            <a:cxnSpLocks/>
            <a:stCxn id="61" idx="3"/>
            <a:endCxn id="52" idx="1"/>
          </p:cNvCxnSpPr>
          <p:nvPr/>
        </p:nvCxnSpPr>
        <p:spPr>
          <a:xfrm>
            <a:off x="3197541" y="4592660"/>
            <a:ext cx="1503623" cy="125626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2CBC94D-9AFA-4C27-95AC-A091603C1795}"/>
              </a:ext>
            </a:extLst>
          </p:cNvPr>
          <p:cNvSpPr>
            <a:spLocks noChangeAspect="1"/>
          </p:cNvSpPr>
          <p:nvPr/>
        </p:nvSpPr>
        <p:spPr>
          <a:xfrm>
            <a:off x="7154341" y="4025744"/>
            <a:ext cx="1456259" cy="1097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BE4AB7-9912-4371-A774-37A96526CA2A}"/>
              </a:ext>
            </a:extLst>
          </p:cNvPr>
          <p:cNvSpPr txBox="1"/>
          <p:nvPr/>
        </p:nvSpPr>
        <p:spPr>
          <a:xfrm>
            <a:off x="7172451" y="4168908"/>
            <a:ext cx="14200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APF</a:t>
            </a:r>
          </a:p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FORMATION </a:t>
            </a:r>
          </a:p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CONTROLLER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DBAEC39-05F5-4517-9895-B81CE9886CAE}"/>
              </a:ext>
            </a:extLst>
          </p:cNvPr>
          <p:cNvCxnSpPr>
            <a:cxnSpLocks/>
            <a:stCxn id="44" idx="3"/>
            <a:endCxn id="75" idx="1"/>
          </p:cNvCxnSpPr>
          <p:nvPr/>
        </p:nvCxnSpPr>
        <p:spPr>
          <a:xfrm flipV="1">
            <a:off x="5736501" y="4574384"/>
            <a:ext cx="1417840" cy="12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BE55C6C4-D98B-453E-A831-07CE1DB89494}"/>
              </a:ext>
            </a:extLst>
          </p:cNvPr>
          <p:cNvCxnSpPr>
            <a:cxnSpLocks/>
            <a:stCxn id="21" idx="3"/>
            <a:endCxn id="75" idx="1"/>
          </p:cNvCxnSpPr>
          <p:nvPr/>
        </p:nvCxnSpPr>
        <p:spPr>
          <a:xfrm>
            <a:off x="5736501" y="3298179"/>
            <a:ext cx="1417840" cy="1276205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4275DA1C-4DAA-4BA5-848A-0C9D358C70B6}"/>
              </a:ext>
            </a:extLst>
          </p:cNvPr>
          <p:cNvCxnSpPr>
            <a:cxnSpLocks/>
            <a:stCxn id="52" idx="3"/>
            <a:endCxn id="75" idx="1"/>
          </p:cNvCxnSpPr>
          <p:nvPr/>
        </p:nvCxnSpPr>
        <p:spPr>
          <a:xfrm flipV="1">
            <a:off x="5736501" y="4574384"/>
            <a:ext cx="1417840" cy="1274540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5785500-E125-434F-95A2-CC8EE8785A83}"/>
                  </a:ext>
                </a:extLst>
              </p:cNvPr>
              <p:cNvSpPr txBox="1"/>
              <p:nvPr/>
            </p:nvSpPr>
            <p:spPr>
              <a:xfrm>
                <a:off x="5803069" y="3260236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5785500-E125-434F-95A2-CC8EE878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69" y="3260236"/>
                <a:ext cx="565662" cy="400110"/>
              </a:xfrm>
              <a:prstGeom prst="rect">
                <a:avLst/>
              </a:prstGeom>
              <a:blipFill>
                <a:blip r:embed="rId43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FA94BAD-49D9-4A82-AD64-939C9F5C9AA3}"/>
                  </a:ext>
                </a:extLst>
              </p:cNvPr>
              <p:cNvSpPr txBox="1"/>
              <p:nvPr/>
            </p:nvSpPr>
            <p:spPr>
              <a:xfrm>
                <a:off x="5803069" y="4480041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FA94BAD-49D9-4A82-AD64-939C9F5C9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69" y="4480041"/>
                <a:ext cx="565662" cy="400110"/>
              </a:xfrm>
              <a:prstGeom prst="rect">
                <a:avLst/>
              </a:prstGeom>
              <a:blipFill>
                <a:blip r:embed="rId44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A27A56F-F162-495B-BC55-C23412F50729}"/>
                  </a:ext>
                </a:extLst>
              </p:cNvPr>
              <p:cNvSpPr txBox="1"/>
              <p:nvPr/>
            </p:nvSpPr>
            <p:spPr>
              <a:xfrm>
                <a:off x="5803069" y="5782577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A27A56F-F162-495B-BC55-C23412F50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69" y="5782577"/>
                <a:ext cx="565662" cy="400110"/>
              </a:xfrm>
              <a:prstGeom prst="rect">
                <a:avLst/>
              </a:prstGeom>
              <a:blipFill>
                <a:blip r:embed="rId45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284E2822-B3D3-440A-93FB-7294BD82804F}"/>
              </a:ext>
            </a:extLst>
          </p:cNvPr>
          <p:cNvCxnSpPr>
            <a:stCxn id="75" idx="1"/>
            <a:endCxn id="44" idx="0"/>
          </p:cNvCxnSpPr>
          <p:nvPr/>
        </p:nvCxnSpPr>
        <p:spPr>
          <a:xfrm rot="10800000">
            <a:off x="5218833" y="4038084"/>
            <a:ext cx="1935508" cy="536301"/>
          </a:xfrm>
          <a:prstGeom prst="bentConnector4">
            <a:avLst>
              <a:gd name="adj1" fmla="val 36627"/>
              <a:gd name="adj2" fmla="val 12664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66D85B00-465F-4872-A1C4-3D08C9BDE20C}"/>
              </a:ext>
            </a:extLst>
          </p:cNvPr>
          <p:cNvCxnSpPr>
            <a:stCxn id="75" idx="0"/>
            <a:endCxn id="21" idx="0"/>
          </p:cNvCxnSpPr>
          <p:nvPr/>
        </p:nvCxnSpPr>
        <p:spPr>
          <a:xfrm rot="16200000" flipV="1">
            <a:off x="5912550" y="2055823"/>
            <a:ext cx="1276205" cy="2663638"/>
          </a:xfrm>
          <a:prstGeom prst="bentConnector3">
            <a:avLst>
              <a:gd name="adj1" fmla="val 110448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683DA690-75AB-4F3F-A19D-B4962CD44D3B}"/>
              </a:ext>
            </a:extLst>
          </p:cNvPr>
          <p:cNvCxnSpPr>
            <a:cxnSpLocks/>
            <a:stCxn id="75" idx="2"/>
            <a:endCxn id="52" idx="2"/>
          </p:cNvCxnSpPr>
          <p:nvPr/>
        </p:nvCxnSpPr>
        <p:spPr>
          <a:xfrm rot="5400000">
            <a:off x="5913382" y="4428475"/>
            <a:ext cx="1274540" cy="2663638"/>
          </a:xfrm>
          <a:prstGeom prst="bentConnector3">
            <a:avLst>
              <a:gd name="adj1" fmla="val 117936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14FB678-4050-4F4B-BDA6-E445B3DBE103}"/>
                  </a:ext>
                </a:extLst>
              </p:cNvPr>
              <p:cNvSpPr txBox="1"/>
              <p:nvPr/>
            </p:nvSpPr>
            <p:spPr>
              <a:xfrm>
                <a:off x="6621301" y="6179870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14FB678-4050-4F4B-BDA6-E445B3DB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01" y="6179870"/>
                <a:ext cx="565662" cy="400110"/>
              </a:xfrm>
              <a:prstGeom prst="rect">
                <a:avLst/>
              </a:prstGeom>
              <a:blipFill>
                <a:blip r:embed="rId46"/>
                <a:stretch>
                  <a:fillRect b="-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497D7E8-5F13-472A-8F3E-F8EAAB860891}"/>
                  </a:ext>
                </a:extLst>
              </p:cNvPr>
              <p:cNvSpPr txBox="1"/>
              <p:nvPr/>
            </p:nvSpPr>
            <p:spPr>
              <a:xfrm>
                <a:off x="6621301" y="4473818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A497D7E8-5F13-472A-8F3E-F8EAAB860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01" y="4473818"/>
                <a:ext cx="565662" cy="400110"/>
              </a:xfrm>
              <a:prstGeom prst="rect">
                <a:avLst/>
              </a:prstGeom>
              <a:blipFill>
                <a:blip r:embed="rId47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B32673-AF25-48CB-AE55-CFCE2DC69E10}"/>
                  </a:ext>
                </a:extLst>
              </p:cNvPr>
              <p:cNvSpPr txBox="1"/>
              <p:nvPr/>
            </p:nvSpPr>
            <p:spPr>
              <a:xfrm>
                <a:off x="6621301" y="2517368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4B32673-AF25-48CB-AE55-CFCE2DC69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01" y="2517368"/>
                <a:ext cx="565662" cy="400110"/>
              </a:xfrm>
              <a:prstGeom prst="rect">
                <a:avLst/>
              </a:prstGeom>
              <a:blipFill>
                <a:blip r:embed="rId48"/>
                <a:stretch>
                  <a:fillRect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140">
            <a:extLst>
              <a:ext uri="{FF2B5EF4-FFF2-40B4-BE49-F238E27FC236}">
                <a16:creationId xmlns:a16="http://schemas.microsoft.com/office/drawing/2014/main" id="{7026D02C-989A-4F60-B145-47D945428FF7}"/>
              </a:ext>
            </a:extLst>
          </p:cNvPr>
          <p:cNvSpPr txBox="1"/>
          <p:nvPr/>
        </p:nvSpPr>
        <p:spPr>
          <a:xfrm>
            <a:off x="8645166" y="4276618"/>
            <a:ext cx="2497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REPEL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WHEN CLOSE</a:t>
            </a:r>
          </a:p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ATTRACT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WHEN FAR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A407907-89EB-4F91-A7F1-5B9221D171FC}"/>
                  </a:ext>
                </a:extLst>
              </p:cNvPr>
              <p:cNvSpPr txBox="1"/>
              <p:nvPr/>
            </p:nvSpPr>
            <p:spPr>
              <a:xfrm>
                <a:off x="415641" y="6118454"/>
                <a:ext cx="353371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APF</a:t>
                </a:r>
                <a:r>
                  <a:rPr lang="en-US" sz="1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: Artificial Potential Fields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A407907-89EB-4F91-A7F1-5B9221D17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41" y="6118454"/>
                <a:ext cx="3533711" cy="615553"/>
              </a:xfrm>
              <a:prstGeom prst="rect">
                <a:avLst/>
              </a:prstGeom>
              <a:blipFill>
                <a:blip r:embed="rId50"/>
                <a:stretch>
                  <a:fillRect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" name="Graphic 142" descr="Warning">
            <a:extLst>
              <a:ext uri="{FF2B5EF4-FFF2-40B4-BE49-F238E27FC236}">
                <a16:creationId xmlns:a16="http://schemas.microsoft.com/office/drawing/2014/main" id="{F4660FFD-7C62-497F-9133-DFAFA42F3DB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44196" y="6216769"/>
            <a:ext cx="548640" cy="54864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ED33051-FAB8-4A1A-BF40-3E1B7ED8E2D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41" y="1201284"/>
            <a:ext cx="3657119" cy="12362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2777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97" grpId="0"/>
      <p:bldP spid="98" grpId="0"/>
      <p:bldP spid="99" grpId="0"/>
      <p:bldP spid="135" grpId="0"/>
      <p:bldP spid="136" grpId="0"/>
      <p:bldP spid="137" grpId="0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25D74-5D4A-4900-98FA-46E516DF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4CDDD-4F13-4586-BBA5-79466B08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39" y="953777"/>
            <a:ext cx="3143319" cy="1625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47AC7-D1C3-4F5C-B941-573BFAF1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277054"/>
            <a:ext cx="2866973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6BF05-C955-4732-A30A-A7EC9AF5381C}"/>
              </a:ext>
            </a:extLst>
          </p:cNvPr>
          <p:cNvSpPr txBox="1"/>
          <p:nvPr/>
        </p:nvSpPr>
        <p:spPr>
          <a:xfrm>
            <a:off x="3432360" y="0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</a:t>
            </a: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FORMATION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METHODS</a:t>
            </a:r>
            <a:endParaRPr lang="en-US" sz="4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3D1094-D61D-490E-8393-529AD8E7A27F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BF6DBE-8D54-45B7-8D99-6AF5387A2B69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4A67CE-3931-48C1-9A78-F0EB4DF51A18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DED642-0F42-4FE6-B548-68C09D00E4CC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4F3E09-7ED7-42AF-8AD9-E97F1FB1313B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BAD816-B297-4EA1-B831-364B3A4AA687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Bullseye">
            <a:hlinkClick r:id="rId4" action="ppaction://hlinksldjump"/>
            <a:extLst>
              <a:ext uri="{FF2B5EF4-FFF2-40B4-BE49-F238E27FC236}">
                <a16:creationId xmlns:a16="http://schemas.microsoft.com/office/drawing/2014/main" id="{EE7594BD-EA41-47E9-8796-C047B7030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Single gear">
            <a:hlinkClick r:id="rId7" action="ppaction://hlinksldjump"/>
            <a:extLst>
              <a:ext uri="{FF2B5EF4-FFF2-40B4-BE49-F238E27FC236}">
                <a16:creationId xmlns:a16="http://schemas.microsoft.com/office/drawing/2014/main" id="{59B04DCD-8588-46D8-8C90-0CE362DA9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15" name="Graphic 14" descr="Microscope">
            <a:hlinkClick r:id="rId10" action="ppaction://hlinksldjump"/>
            <a:extLst>
              <a:ext uri="{FF2B5EF4-FFF2-40B4-BE49-F238E27FC236}">
                <a16:creationId xmlns:a16="http://schemas.microsoft.com/office/drawing/2014/main" id="{ECD93366-DB31-4D14-B02E-2E3006238D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6" name="Graphic 15" descr="Play">
            <a:hlinkClick r:id="rId13" action="ppaction://hlinksldjump"/>
            <a:extLst>
              <a:ext uri="{FF2B5EF4-FFF2-40B4-BE49-F238E27FC236}">
                <a16:creationId xmlns:a16="http://schemas.microsoft.com/office/drawing/2014/main" id="{2236D34B-C7C8-46DC-BC28-7624A64D63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7" name="Graphic 16" descr="Research">
            <a:hlinkClick r:id="rId16" action="ppaction://hlinksldjump"/>
            <a:extLst>
              <a:ext uri="{FF2B5EF4-FFF2-40B4-BE49-F238E27FC236}">
                <a16:creationId xmlns:a16="http://schemas.microsoft.com/office/drawing/2014/main" id="{FA01C028-EC47-423B-9425-1DFE187DE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8" name="Graphic 17" descr="Pie chart">
            <a:hlinkClick r:id="rId19" action="ppaction://hlinksldjump"/>
            <a:extLst>
              <a:ext uri="{FF2B5EF4-FFF2-40B4-BE49-F238E27FC236}">
                <a16:creationId xmlns:a16="http://schemas.microsoft.com/office/drawing/2014/main" id="{03010D8A-C091-4D5C-935C-5E663C0166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0B98A2-4A4E-4642-AB3C-ED2F896088FF}"/>
              </a:ext>
            </a:extLst>
          </p:cNvPr>
          <p:cNvCxnSpPr/>
          <p:nvPr/>
        </p:nvCxnSpPr>
        <p:spPr>
          <a:xfrm>
            <a:off x="4136571" y="2695394"/>
            <a:ext cx="3962400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90CC99-4C90-47C6-8983-E8BB38D6D9A8}"/>
              </a:ext>
            </a:extLst>
          </p:cNvPr>
          <p:cNvCxnSpPr>
            <a:cxnSpLocks/>
          </p:cNvCxnSpPr>
          <p:nvPr/>
        </p:nvCxnSpPr>
        <p:spPr>
          <a:xfrm>
            <a:off x="0" y="2695394"/>
            <a:ext cx="3062514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251E71-4C2D-48F8-9F34-303FD257DDB2}"/>
              </a:ext>
            </a:extLst>
          </p:cNvPr>
          <p:cNvCxnSpPr>
            <a:cxnSpLocks/>
          </p:cNvCxnSpPr>
          <p:nvPr/>
        </p:nvCxnSpPr>
        <p:spPr>
          <a:xfrm>
            <a:off x="9005139" y="2695394"/>
            <a:ext cx="3190671" cy="0"/>
          </a:xfrm>
          <a:prstGeom prst="line">
            <a:avLst/>
          </a:prstGeom>
          <a:ln w="28575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09C50D-5D13-409E-B503-127961C06FCA}"/>
              </a:ext>
            </a:extLst>
          </p:cNvPr>
          <p:cNvCxnSpPr>
            <a:cxnSpLocks/>
          </p:cNvCxnSpPr>
          <p:nvPr/>
        </p:nvCxnSpPr>
        <p:spPr>
          <a:xfrm>
            <a:off x="4557485" y="2695394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66850DF-7AE9-4C31-A828-119E81AC9BD0}"/>
              </a:ext>
            </a:extLst>
          </p:cNvPr>
          <p:cNvSpPr/>
          <p:nvPr/>
        </p:nvSpPr>
        <p:spPr>
          <a:xfrm rot="5400000">
            <a:off x="4462235" y="3591344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970DC5-E166-4F0A-95FB-04AA100F0075}"/>
              </a:ext>
            </a:extLst>
          </p:cNvPr>
          <p:cNvCxnSpPr>
            <a:cxnSpLocks/>
          </p:cNvCxnSpPr>
          <p:nvPr/>
        </p:nvCxnSpPr>
        <p:spPr>
          <a:xfrm>
            <a:off x="4557485" y="3781843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4FFEDB8-2287-48D3-BD37-686C28909A06}"/>
              </a:ext>
            </a:extLst>
          </p:cNvPr>
          <p:cNvSpPr/>
          <p:nvPr/>
        </p:nvSpPr>
        <p:spPr>
          <a:xfrm rot="5400000">
            <a:off x="4462235" y="4677793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D92B77-8BBF-451D-B9C4-E4848D2A88CC}"/>
              </a:ext>
            </a:extLst>
          </p:cNvPr>
          <p:cNvSpPr txBox="1"/>
          <p:nvPr/>
        </p:nvSpPr>
        <p:spPr>
          <a:xfrm>
            <a:off x="5199934" y="3476528"/>
            <a:ext cx="2391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CAN TRACK COMPLEX TRAJECTORIES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BC058C-9BE6-4DED-BE6F-B10F4F2ADBE3}"/>
              </a:ext>
            </a:extLst>
          </p:cNvPr>
          <p:cNvSpPr txBox="1"/>
          <p:nvPr/>
        </p:nvSpPr>
        <p:spPr>
          <a:xfrm>
            <a:off x="5392299" y="4520614"/>
            <a:ext cx="2006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UNSENSITIVE TO DISTURBANCES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BC1F19-A465-4337-92F1-195270A8ED0A}"/>
              </a:ext>
            </a:extLst>
          </p:cNvPr>
          <p:cNvCxnSpPr>
            <a:cxnSpLocks/>
          </p:cNvCxnSpPr>
          <p:nvPr/>
        </p:nvCxnSpPr>
        <p:spPr>
          <a:xfrm>
            <a:off x="4557485" y="4868292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5B2E796C-5846-4540-8F16-76336F5B0134}"/>
              </a:ext>
            </a:extLst>
          </p:cNvPr>
          <p:cNvSpPr/>
          <p:nvPr/>
        </p:nvSpPr>
        <p:spPr>
          <a:xfrm rot="5400000">
            <a:off x="4462235" y="5764242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B2D343-410C-4A31-B75A-A6FE7F46A888}"/>
              </a:ext>
            </a:extLst>
          </p:cNvPr>
          <p:cNvSpPr txBox="1"/>
          <p:nvPr/>
        </p:nvSpPr>
        <p:spPr>
          <a:xfrm>
            <a:off x="4557485" y="5454101"/>
            <a:ext cx="367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SMC SUFFERS FROM INPUT CHATTERING AND REQUIRES A LOT OF FINE-TUNING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FD3BE2-912B-493C-8D3E-FEADDA6AB458}"/>
              </a:ext>
            </a:extLst>
          </p:cNvPr>
          <p:cNvCxnSpPr>
            <a:cxnSpLocks/>
          </p:cNvCxnSpPr>
          <p:nvPr/>
        </p:nvCxnSpPr>
        <p:spPr>
          <a:xfrm>
            <a:off x="9495842" y="2695394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CE111F7A-076C-4858-BD96-326AC77FDD6D}"/>
              </a:ext>
            </a:extLst>
          </p:cNvPr>
          <p:cNvSpPr/>
          <p:nvPr/>
        </p:nvSpPr>
        <p:spPr>
          <a:xfrm rot="5400000">
            <a:off x="9400592" y="3591344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2B8AF3-6116-41E6-8B26-BA4F512ED601}"/>
              </a:ext>
            </a:extLst>
          </p:cNvPr>
          <p:cNvSpPr txBox="1"/>
          <p:nvPr/>
        </p:nvSpPr>
        <p:spPr>
          <a:xfrm>
            <a:off x="9663757" y="3394206"/>
            <a:ext cx="2391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COMPLETELY INDEPENDENT 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A781D58-9858-4E8F-A293-FE9C323D1B53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9495842" y="3788480"/>
            <a:ext cx="0" cy="2071012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9C49270D-6484-4936-B327-7FC95DF22EF0}"/>
              </a:ext>
            </a:extLst>
          </p:cNvPr>
          <p:cNvSpPr/>
          <p:nvPr/>
        </p:nvSpPr>
        <p:spPr>
          <a:xfrm rot="5400000">
            <a:off x="9400592" y="5859492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A2E5CF-1F24-4599-96A6-BA31B8649D93}"/>
              </a:ext>
            </a:extLst>
          </p:cNvPr>
          <p:cNvSpPr txBox="1"/>
          <p:nvPr/>
        </p:nvSpPr>
        <p:spPr>
          <a:xfrm>
            <a:off x="9400592" y="5409241"/>
            <a:ext cx="2917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REQUIRES A CENTRAL PROCESSOR TO ESTABLISH COORDINATION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BB4438-B2CF-47BD-8F91-3902A9411EF2}"/>
              </a:ext>
            </a:extLst>
          </p:cNvPr>
          <p:cNvCxnSpPr>
            <a:cxnSpLocks/>
          </p:cNvCxnSpPr>
          <p:nvPr/>
        </p:nvCxnSpPr>
        <p:spPr>
          <a:xfrm>
            <a:off x="254096" y="2695394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8C1DF307-8B34-4B73-BA61-6589DA0C12E9}"/>
              </a:ext>
            </a:extLst>
          </p:cNvPr>
          <p:cNvSpPr/>
          <p:nvPr/>
        </p:nvSpPr>
        <p:spPr>
          <a:xfrm rot="5400000">
            <a:off x="158846" y="3591344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419681-776D-4FBC-ADD2-20EFC7FB8CD4}"/>
              </a:ext>
            </a:extLst>
          </p:cNvPr>
          <p:cNvSpPr txBox="1"/>
          <p:nvPr/>
        </p:nvSpPr>
        <p:spPr>
          <a:xfrm>
            <a:off x="844914" y="3517316"/>
            <a:ext cx="2391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SIMPLE TO IMPLEMENT AND DECENTRALIZED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B5BD283-1451-4902-9FD2-BE81180FA5BF}"/>
              </a:ext>
            </a:extLst>
          </p:cNvPr>
          <p:cNvCxnSpPr>
            <a:cxnSpLocks/>
          </p:cNvCxnSpPr>
          <p:nvPr/>
        </p:nvCxnSpPr>
        <p:spPr>
          <a:xfrm>
            <a:off x="254096" y="3778407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C4752B77-5A03-4155-9DA4-B012B9D6687B}"/>
              </a:ext>
            </a:extLst>
          </p:cNvPr>
          <p:cNvSpPr/>
          <p:nvPr/>
        </p:nvSpPr>
        <p:spPr>
          <a:xfrm rot="5400000">
            <a:off x="158846" y="4674357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E63BC-C298-46D8-ADF3-C9EDEC73F551}"/>
              </a:ext>
            </a:extLst>
          </p:cNvPr>
          <p:cNvSpPr txBox="1"/>
          <p:nvPr/>
        </p:nvSpPr>
        <p:spPr>
          <a:xfrm>
            <a:off x="411729" y="4600330"/>
            <a:ext cx="32579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EASY TO TUNE CONTROLLERS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504C82-3495-4FFF-9501-794671EF8967}"/>
              </a:ext>
            </a:extLst>
          </p:cNvPr>
          <p:cNvCxnSpPr>
            <a:cxnSpLocks/>
          </p:cNvCxnSpPr>
          <p:nvPr/>
        </p:nvCxnSpPr>
        <p:spPr>
          <a:xfrm>
            <a:off x="254096" y="4868292"/>
            <a:ext cx="0" cy="899386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62A25728-78C0-4A3E-AD3E-97839691996C}"/>
              </a:ext>
            </a:extLst>
          </p:cNvPr>
          <p:cNvSpPr/>
          <p:nvPr/>
        </p:nvSpPr>
        <p:spPr>
          <a:xfrm rot="5400000">
            <a:off x="158846" y="5764242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8DD91E-7558-4473-9E78-016A04464367}"/>
              </a:ext>
            </a:extLst>
          </p:cNvPr>
          <p:cNvSpPr txBox="1"/>
          <p:nvPr/>
        </p:nvSpPr>
        <p:spPr>
          <a:xfrm>
            <a:off x="202464" y="5428468"/>
            <a:ext cx="367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CANNOT TRACK COMPLEX TRAJECTORIES AND SENSITIVE TO DISTURBANCES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65" name="Graphic 64" descr="Checkmark">
            <a:extLst>
              <a:ext uri="{FF2B5EF4-FFF2-40B4-BE49-F238E27FC236}">
                <a16:creationId xmlns:a16="http://schemas.microsoft.com/office/drawing/2014/main" id="{B67129A3-216D-46CF-9A5A-A811B49C69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4057" y="317844"/>
            <a:ext cx="914400" cy="9144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4B5226A-5303-43F8-ADFE-91AA1E48EC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51" y="1186018"/>
            <a:ext cx="3657119" cy="123620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28156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/>
      <p:bldP spid="41" grpId="0"/>
      <p:bldP spid="43" grpId="0" animBg="1"/>
      <p:bldP spid="44" grpId="0"/>
      <p:bldP spid="46" grpId="0" animBg="1"/>
      <p:bldP spid="47" grpId="0"/>
      <p:bldP spid="49" grpId="0" animBg="1"/>
      <p:bldP spid="52" grpId="0"/>
      <p:bldP spid="54" grpId="0" animBg="1"/>
      <p:bldP spid="55" grpId="0"/>
      <p:bldP spid="57" grpId="0" animBg="1"/>
      <p:bldP spid="58" grpId="0"/>
      <p:bldP spid="60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517F5D-94F4-4BFD-8ADA-C0230DC7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3585F-D32B-4813-9AB1-ACB9BE86944F}"/>
              </a:ext>
            </a:extLst>
          </p:cNvPr>
          <p:cNvSpPr txBox="1"/>
          <p:nvPr/>
        </p:nvSpPr>
        <p:spPr>
          <a:xfrm>
            <a:off x="3432360" y="0"/>
            <a:ext cx="53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MATH MODEL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F3EE-D0AE-4656-9664-BC8168C5FB2C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5D43FC-6796-4E20-A64D-DB2C7C51F3B4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3A78CD-58A3-425A-AB27-673966CEC3DD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7A4B5E-1136-4AA3-8489-AB4A64378F0C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21BB9E-D8E4-43BB-B9B3-7C46CD4BF233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D8F3C2-C3D2-4431-817E-0A810FD2C102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ullseye">
            <a:hlinkClick r:id="rId2" action="ppaction://hlinksldjump"/>
            <a:extLst>
              <a:ext uri="{FF2B5EF4-FFF2-40B4-BE49-F238E27FC236}">
                <a16:creationId xmlns:a16="http://schemas.microsoft.com/office/drawing/2014/main" id="{C61632FF-B23B-46A7-AEC4-9B58628A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1" name="Graphic 10" descr="Single gear">
            <a:hlinkClick r:id="rId5" action="ppaction://hlinksldjump"/>
            <a:extLst>
              <a:ext uri="{FF2B5EF4-FFF2-40B4-BE49-F238E27FC236}">
                <a16:creationId xmlns:a16="http://schemas.microsoft.com/office/drawing/2014/main" id="{2C19B7A8-969D-426E-9A49-7CC6B14F1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12" name="Graphic 11" descr="Microscope">
            <a:hlinkClick r:id="rId8" action="ppaction://hlinksldjump"/>
            <a:extLst>
              <a:ext uri="{FF2B5EF4-FFF2-40B4-BE49-F238E27FC236}">
                <a16:creationId xmlns:a16="http://schemas.microsoft.com/office/drawing/2014/main" id="{50F21CA0-E9F1-48AF-BE0A-43B515A13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Play">
            <a:hlinkClick r:id="rId11" action="ppaction://hlinksldjump"/>
            <a:extLst>
              <a:ext uri="{FF2B5EF4-FFF2-40B4-BE49-F238E27FC236}">
                <a16:creationId xmlns:a16="http://schemas.microsoft.com/office/drawing/2014/main" id="{8D6762A4-4D2C-49C9-A30B-C01309A1F6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Research">
            <a:hlinkClick r:id="rId14" action="ppaction://hlinksldjump"/>
            <a:extLst>
              <a:ext uri="{FF2B5EF4-FFF2-40B4-BE49-F238E27FC236}">
                <a16:creationId xmlns:a16="http://schemas.microsoft.com/office/drawing/2014/main" id="{F2518B0B-A975-4736-B191-453D564A05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5" name="Graphic 14" descr="Pie chart">
            <a:hlinkClick r:id="rId17" action="ppaction://hlinksldjump"/>
            <a:extLst>
              <a:ext uri="{FF2B5EF4-FFF2-40B4-BE49-F238E27FC236}">
                <a16:creationId xmlns:a16="http://schemas.microsoft.com/office/drawing/2014/main" id="{5EA4D0C0-7D21-4961-942F-EDE39906EC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E5051BB9-F95C-4914-9221-ABFEAC004693}"/>
              </a:ext>
            </a:extLst>
          </p:cNvPr>
          <p:cNvGrpSpPr/>
          <p:nvPr/>
        </p:nvGrpSpPr>
        <p:grpSpPr>
          <a:xfrm>
            <a:off x="642202" y="223392"/>
            <a:ext cx="988692" cy="369332"/>
            <a:chOff x="642202" y="223392"/>
            <a:chExt cx="988692" cy="369332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0321BC0-ED7E-4F0A-8272-8A08614F5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02" y="392828"/>
              <a:ext cx="6404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096769E-B955-4BDE-BDB2-9E4472C4346B}"/>
                </a:ext>
              </a:extLst>
            </p:cNvPr>
            <p:cNvSpPr txBox="1"/>
            <p:nvPr/>
          </p:nvSpPr>
          <p:spPr>
            <a:xfrm>
              <a:off x="1309766" y="223392"/>
              <a:ext cx="321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E5EB7F2-D646-4DF1-8B8D-0D45E2AD1363}"/>
              </a:ext>
            </a:extLst>
          </p:cNvPr>
          <p:cNvGrpSpPr/>
          <p:nvPr/>
        </p:nvGrpSpPr>
        <p:grpSpPr>
          <a:xfrm>
            <a:off x="642202" y="657438"/>
            <a:ext cx="988692" cy="369332"/>
            <a:chOff x="642202" y="614724"/>
            <a:chExt cx="988692" cy="36933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901DA6C-1C90-4F49-B4CB-5CBF743370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02" y="799390"/>
              <a:ext cx="640498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CA683F-9C85-4E8B-A1E4-5BAEB08DF741}"/>
                </a:ext>
              </a:extLst>
            </p:cNvPr>
            <p:cNvSpPr txBox="1"/>
            <p:nvPr/>
          </p:nvSpPr>
          <p:spPr>
            <a:xfrm>
              <a:off x="1309766" y="614724"/>
              <a:ext cx="321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Y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BF38008-A951-40AE-8E25-9A2C867D8CDD}"/>
              </a:ext>
            </a:extLst>
          </p:cNvPr>
          <p:cNvGrpSpPr/>
          <p:nvPr/>
        </p:nvGrpSpPr>
        <p:grpSpPr>
          <a:xfrm>
            <a:off x="642202" y="1091483"/>
            <a:ext cx="988692" cy="369332"/>
            <a:chOff x="642202" y="933530"/>
            <a:chExt cx="988692" cy="369332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1D7F255-A9F5-454A-A443-D035303BB0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02" y="1082420"/>
              <a:ext cx="64049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FE647EE-83A9-45B4-AAAD-23D64F32B49C}"/>
                </a:ext>
              </a:extLst>
            </p:cNvPr>
            <p:cNvSpPr txBox="1"/>
            <p:nvPr/>
          </p:nvSpPr>
          <p:spPr>
            <a:xfrm>
              <a:off x="1309766" y="933530"/>
              <a:ext cx="321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Z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AC8C57-C871-4A18-8215-15FD9684E9D7}"/>
              </a:ext>
            </a:extLst>
          </p:cNvPr>
          <p:cNvCxnSpPr/>
          <p:nvPr/>
        </p:nvCxnSpPr>
        <p:spPr>
          <a:xfrm flipV="1">
            <a:off x="4386470" y="1413193"/>
            <a:ext cx="0" cy="569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45FC04-BC2A-43BF-918C-B46E81AD1CDE}"/>
              </a:ext>
            </a:extLst>
          </p:cNvPr>
          <p:cNvCxnSpPr/>
          <p:nvPr/>
        </p:nvCxnSpPr>
        <p:spPr>
          <a:xfrm flipV="1">
            <a:off x="10575948" y="1476287"/>
            <a:ext cx="0" cy="569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B7C325E-205C-4C85-8477-B018F867E1D1}"/>
              </a:ext>
            </a:extLst>
          </p:cNvPr>
          <p:cNvCxnSpPr>
            <a:cxnSpLocks/>
          </p:cNvCxnSpPr>
          <p:nvPr/>
        </p:nvCxnSpPr>
        <p:spPr>
          <a:xfrm flipV="1">
            <a:off x="8011196" y="1442032"/>
            <a:ext cx="0" cy="344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5C00A89-DC92-40DD-87FE-90A71A7F3892}"/>
              </a:ext>
            </a:extLst>
          </p:cNvPr>
          <p:cNvSpPr txBox="1"/>
          <p:nvPr/>
        </p:nvSpPr>
        <p:spPr>
          <a:xfrm>
            <a:off x="4969901" y="3454045"/>
            <a:ext cx="2252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CONTROL INPUTS: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4E01772-43FA-429B-A907-886DEAC4B72A}"/>
                  </a:ext>
                </a:extLst>
              </p:cNvPr>
              <p:cNvSpPr txBox="1"/>
              <p:nvPr/>
            </p:nvSpPr>
            <p:spPr>
              <a:xfrm>
                <a:off x="3149165" y="4004041"/>
                <a:ext cx="59606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U1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: EQUAL THRUST FOR ALL MOTORS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ALTITUDE, Z</a:t>
                </a:r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4E01772-43FA-429B-A907-886DEAC4B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165" y="4004041"/>
                <a:ext cx="5960677" cy="369332"/>
              </a:xfrm>
              <a:prstGeom prst="rect">
                <a:avLst/>
              </a:prstGeom>
              <a:blipFill>
                <a:blip r:embed="rId20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7DFA17C-13BB-461C-BD5A-D5C82B435853}"/>
              </a:ext>
            </a:extLst>
          </p:cNvPr>
          <p:cNvGrpSpPr/>
          <p:nvPr/>
        </p:nvGrpSpPr>
        <p:grpSpPr>
          <a:xfrm>
            <a:off x="1000973" y="1712035"/>
            <a:ext cx="4234818" cy="1699384"/>
            <a:chOff x="1000973" y="2386059"/>
            <a:chExt cx="4234818" cy="169938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2B7330A-744B-41B4-8FAF-E3CFB793BC5E}"/>
                </a:ext>
              </a:extLst>
            </p:cNvPr>
            <p:cNvGrpSpPr/>
            <p:nvPr/>
          </p:nvGrpSpPr>
          <p:grpSpPr>
            <a:xfrm>
              <a:off x="1256986" y="2386059"/>
              <a:ext cx="3759482" cy="1699384"/>
              <a:chOff x="1358618" y="1967523"/>
              <a:chExt cx="4655079" cy="210490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2ACE160-A276-4A57-B292-3DDDD134C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2250" r="97167">
                            <a14:foregroundMark x1="8917" y1="46917" x2="3000" y2="42417"/>
                            <a14:foregroundMark x1="3000" y1="42417" x2="8333" y2="47500"/>
                            <a14:foregroundMark x1="8333" y1="47500" x2="7750" y2="53250"/>
                            <a14:foregroundMark x1="7750" y1="51167" x2="7167" y2="54250"/>
                            <a14:foregroundMark x1="3667" y1="44000" x2="3667" y2="45333"/>
                            <a14:foregroundMark x1="3667" y1="43250" x2="3667" y2="44583"/>
                            <a14:foregroundMark x1="2333" y1="42417" x2="2500" y2="42417"/>
                            <a14:foregroundMark x1="90000" y1="42167" x2="97167" y2="449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22" b="25660"/>
              <a:stretch/>
            </p:blipFill>
            <p:spPr>
              <a:xfrm>
                <a:off x="1358618" y="1967523"/>
                <a:ext cx="4655079" cy="2104905"/>
              </a:xfrm>
              <a:prstGeom prst="rect">
                <a:avLst/>
              </a:prstGeom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16B3BD3-7CC2-4ACD-A055-D93BBE22EB2B}"/>
                  </a:ext>
                </a:extLst>
              </p:cNvPr>
              <p:cNvGrpSpPr/>
              <p:nvPr/>
            </p:nvGrpSpPr>
            <p:grpSpPr>
              <a:xfrm>
                <a:off x="3538025" y="2020734"/>
                <a:ext cx="647373" cy="1114723"/>
                <a:chOff x="3143250" y="2625746"/>
                <a:chExt cx="647373" cy="1114723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3F2A2A7-FF60-4B3C-9272-2237BAF1C4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43252" y="3155146"/>
                  <a:ext cx="647371" cy="148315"/>
                </a:xfrm>
                <a:prstGeom prst="line">
                  <a:avLst/>
                </a:prstGeom>
                <a:ln w="762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C5EFE05-C480-4E58-85C8-EEBEDF445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250" y="3296096"/>
                  <a:ext cx="323688" cy="444373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A03140EB-9B92-4C1C-80E9-ED9ED7A84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55950" y="2625746"/>
                  <a:ext cx="0" cy="721126"/>
                </a:xfrm>
                <a:prstGeom prst="line">
                  <a:avLst/>
                </a:pr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4B6F1C-1CEC-42DF-873D-ED6238DD1E03}"/>
                </a:ext>
              </a:extLst>
            </p:cNvPr>
            <p:cNvSpPr txBox="1"/>
            <p:nvPr/>
          </p:nvSpPr>
          <p:spPr>
            <a:xfrm>
              <a:off x="1000973" y="2401671"/>
              <a:ext cx="6404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4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28198A-38C7-49B8-9328-4DECC0EEAA39}"/>
                </a:ext>
              </a:extLst>
            </p:cNvPr>
            <p:cNvSpPr txBox="1"/>
            <p:nvPr/>
          </p:nvSpPr>
          <p:spPr>
            <a:xfrm>
              <a:off x="4595292" y="2401671"/>
              <a:ext cx="6404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2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3D9E2A-0996-4910-A133-6161C81FDB92}"/>
                </a:ext>
              </a:extLst>
            </p:cNvPr>
            <p:cNvSpPr txBox="1"/>
            <p:nvPr/>
          </p:nvSpPr>
          <p:spPr>
            <a:xfrm>
              <a:off x="2351380" y="2537826"/>
              <a:ext cx="6404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3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99A50A-BFB7-499E-9743-6BB30641FB7E}"/>
                </a:ext>
              </a:extLst>
            </p:cNvPr>
            <p:cNvSpPr txBox="1"/>
            <p:nvPr/>
          </p:nvSpPr>
          <p:spPr>
            <a:xfrm>
              <a:off x="3455040" y="3481723"/>
              <a:ext cx="6404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1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A5D746-8C4D-42FC-B0F8-341CDCEADB37}"/>
              </a:ext>
            </a:extLst>
          </p:cNvPr>
          <p:cNvCxnSpPr/>
          <p:nvPr/>
        </p:nvCxnSpPr>
        <p:spPr>
          <a:xfrm flipV="1">
            <a:off x="2888974" y="1185152"/>
            <a:ext cx="0" cy="569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0DA7EE-EE20-49B3-8DA7-C3C2CE63E546}"/>
              </a:ext>
            </a:extLst>
          </p:cNvPr>
          <p:cNvCxnSpPr/>
          <p:nvPr/>
        </p:nvCxnSpPr>
        <p:spPr>
          <a:xfrm flipV="1">
            <a:off x="1641472" y="1705325"/>
            <a:ext cx="0" cy="569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A55FF0E-161A-474B-87F5-8137AACA5B22}"/>
              </a:ext>
            </a:extLst>
          </p:cNvPr>
          <p:cNvCxnSpPr/>
          <p:nvPr/>
        </p:nvCxnSpPr>
        <p:spPr>
          <a:xfrm flipV="1">
            <a:off x="3481545" y="2063857"/>
            <a:ext cx="0" cy="569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0E0B7E1-501B-427D-A3CA-E040B2200042}"/>
                  </a:ext>
                </a:extLst>
              </p:cNvPr>
              <p:cNvSpPr txBox="1"/>
              <p:nvPr/>
            </p:nvSpPr>
            <p:spPr>
              <a:xfrm>
                <a:off x="2312670" y="4474752"/>
                <a:ext cx="7633666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U2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: THRUST </a:t>
                </a:r>
                <a:r>
                  <a:rPr lang="en-US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DIFFERENCE BETWEEN MOTORS </a:t>
                </a:r>
                <a:r>
                  <a:rPr lang="en-US" sz="18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2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 AND </a:t>
                </a:r>
                <a:r>
                  <a:rPr lang="en-US" sz="18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4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ROLLING, Y</a:t>
                </a:r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0E0B7E1-501B-427D-A3CA-E040B2200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70" y="4474752"/>
                <a:ext cx="7633666" cy="392993"/>
              </a:xfrm>
              <a:prstGeom prst="rect">
                <a:avLst/>
              </a:prstGeom>
              <a:blipFill>
                <a:blip r:embed="rId23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F760EE8-9511-4971-93B2-F27793022FAC}"/>
                  </a:ext>
                </a:extLst>
              </p:cNvPr>
              <p:cNvSpPr txBox="1"/>
              <p:nvPr/>
            </p:nvSpPr>
            <p:spPr>
              <a:xfrm>
                <a:off x="2312670" y="4969124"/>
                <a:ext cx="76336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U3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: THRUST </a:t>
                </a:r>
                <a:r>
                  <a:rPr lang="en-US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DIFFERENCE BETWEEN MOTORS </a:t>
                </a:r>
                <a:r>
                  <a:rPr lang="en-US" sz="18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 AND </a:t>
                </a:r>
                <a:r>
                  <a:rPr lang="en-US" sz="18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PITCHING, X</a:t>
                </a:r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F760EE8-9511-4971-93B2-F27793022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70" y="4969124"/>
                <a:ext cx="7633666" cy="369332"/>
              </a:xfrm>
              <a:prstGeom prst="rect">
                <a:avLst/>
              </a:prstGeom>
              <a:blipFill>
                <a:blip r:embed="rId24"/>
                <a:stretch>
                  <a:fillRect l="-80" t="-1147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4E223B9-8BFA-475B-A751-E21B8088D42B}"/>
                  </a:ext>
                </a:extLst>
              </p:cNvPr>
              <p:cNvSpPr txBox="1"/>
              <p:nvPr/>
            </p:nvSpPr>
            <p:spPr>
              <a:xfrm>
                <a:off x="2312670" y="5439834"/>
                <a:ext cx="76336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U4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: THRUST </a:t>
                </a:r>
                <a:r>
                  <a:rPr lang="en-US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DIFFERENCE BETWEEN MOTORS </a:t>
                </a:r>
                <a:r>
                  <a:rPr lang="en-US" sz="18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,</a:t>
                </a:r>
                <a:r>
                  <a:rPr lang="en-US" sz="18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US" sz="1800" dirty="0">
                    <a:solidFill>
                      <a:srgbClr val="767171"/>
                    </a:solidFill>
                    <a:latin typeface="Century Gothic" panose="020B0502020202020204" pitchFamily="34" charset="0"/>
                  </a:rPr>
                  <a:t> AND </a:t>
                </a:r>
                <a:r>
                  <a:rPr lang="en-US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2,4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YAWING</a:t>
                </a:r>
                <a:r>
                  <a:rPr lang="en-US" dirty="0">
                    <a:solidFill>
                      <a:srgbClr val="76717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4E223B9-8BFA-475B-A751-E21B8088D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70" y="5439834"/>
                <a:ext cx="7633666" cy="369332"/>
              </a:xfrm>
              <a:prstGeom prst="rect">
                <a:avLst/>
              </a:prstGeom>
              <a:blipFill>
                <a:blip r:embed="rId25"/>
                <a:stretch>
                  <a:fillRect l="-399" t="-11475" r="-399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9A6768BE-B90C-445E-ACB3-6D326FB80896}"/>
              </a:ext>
            </a:extLst>
          </p:cNvPr>
          <p:cNvSpPr txBox="1"/>
          <p:nvPr/>
        </p:nvSpPr>
        <p:spPr>
          <a:xfrm>
            <a:off x="1200336" y="5968619"/>
            <a:ext cx="9915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</a:rPr>
              <a:t>THE GOAL IS TO CALCULATE THE BEST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U1,U2,U3 </a:t>
            </a:r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</a:rPr>
              <a:t>AND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U4 </a:t>
            </a:r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</a:rPr>
              <a:t>INPUTS VIA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PID CONTROLLER</a:t>
            </a:r>
            <a:endParaRPr lang="en-US" sz="2000" dirty="0">
              <a:solidFill>
                <a:srgbClr val="76717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0770C63-95D9-4193-80F0-709D9AFD0F82}"/>
              </a:ext>
            </a:extLst>
          </p:cNvPr>
          <p:cNvGrpSpPr/>
          <p:nvPr/>
        </p:nvGrpSpPr>
        <p:grpSpPr>
          <a:xfrm>
            <a:off x="7405692" y="1643842"/>
            <a:ext cx="3484184" cy="1699385"/>
            <a:chOff x="5817289" y="2572535"/>
            <a:chExt cx="4655079" cy="210490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6DBBC-A0FC-4A7F-AD30-9169D2EBA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2250" r="97167">
                          <a14:foregroundMark x1="8917" y1="46917" x2="3000" y2="42417"/>
                          <a14:foregroundMark x1="3000" y1="42417" x2="8333" y2="47500"/>
                          <a14:foregroundMark x1="8333" y1="47500" x2="7750" y2="53250"/>
                          <a14:foregroundMark x1="7750" y1="51167" x2="7167" y2="54250"/>
                          <a14:foregroundMark x1="3667" y1="44000" x2="3667" y2="45333"/>
                          <a14:foregroundMark x1="3667" y1="43250" x2="3667" y2="44583"/>
                          <a14:foregroundMark x1="2333" y1="42417" x2="2500" y2="42417"/>
                          <a14:foregroundMark x1="90000" y1="42167" x2="97167" y2="44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22" b="25660"/>
            <a:stretch/>
          </p:blipFill>
          <p:spPr>
            <a:xfrm flipH="1">
              <a:off x="5817289" y="2572535"/>
              <a:ext cx="4655079" cy="2104905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6AFB407-8FC4-410A-90A5-6D7D5F216AC0}"/>
                </a:ext>
              </a:extLst>
            </p:cNvPr>
            <p:cNvGrpSpPr/>
            <p:nvPr/>
          </p:nvGrpSpPr>
          <p:grpSpPr>
            <a:xfrm>
              <a:off x="8144828" y="2613046"/>
              <a:ext cx="619904" cy="761636"/>
              <a:chOff x="8144828" y="2613046"/>
              <a:chExt cx="619904" cy="76163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DEAD2C7-3CCC-473C-BCE3-3616B718D4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4828" y="2942897"/>
                <a:ext cx="260032" cy="360563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77BDB42-024B-4583-B754-FAFEEACED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4828" y="3294322"/>
                <a:ext cx="619904" cy="803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2952E91-79EB-40B8-917C-54B66A943E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4828" y="2613046"/>
                <a:ext cx="0" cy="721126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951DED3-4F2B-42FD-9ADA-669330FB0502}"/>
              </a:ext>
            </a:extLst>
          </p:cNvPr>
          <p:cNvSpPr txBox="1"/>
          <p:nvPr/>
        </p:nvSpPr>
        <p:spPr>
          <a:xfrm>
            <a:off x="7370697" y="1643842"/>
            <a:ext cx="640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B21378-AFE8-4928-AED4-CEEDA3B91534}"/>
              </a:ext>
            </a:extLst>
          </p:cNvPr>
          <p:cNvSpPr txBox="1"/>
          <p:nvPr/>
        </p:nvSpPr>
        <p:spPr>
          <a:xfrm>
            <a:off x="10474712" y="1643842"/>
            <a:ext cx="640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2666A5-DAAB-415D-87D6-82AD129C2AAF}"/>
              </a:ext>
            </a:extLst>
          </p:cNvPr>
          <p:cNvSpPr txBox="1"/>
          <p:nvPr/>
        </p:nvSpPr>
        <p:spPr>
          <a:xfrm>
            <a:off x="8119140" y="2726612"/>
            <a:ext cx="640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E53A2E9-B0A0-4EDA-BA27-BCC00E48A84E}"/>
              </a:ext>
            </a:extLst>
          </p:cNvPr>
          <p:cNvSpPr txBox="1"/>
          <p:nvPr/>
        </p:nvSpPr>
        <p:spPr>
          <a:xfrm>
            <a:off x="9268062" y="1460051"/>
            <a:ext cx="640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55442459-6CC5-44AA-8039-D1845D72CAF2}"/>
              </a:ext>
            </a:extLst>
          </p:cNvPr>
          <p:cNvSpPr/>
          <p:nvPr/>
        </p:nvSpPr>
        <p:spPr>
          <a:xfrm>
            <a:off x="9829340" y="4468694"/>
            <a:ext cx="322024" cy="944986"/>
          </a:xfrm>
          <a:prstGeom prst="rightBrace">
            <a:avLst>
              <a:gd name="adj1" fmla="val 70430"/>
              <a:gd name="adj2" fmla="val 4800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475E05-426C-4EB8-959B-14678F4D78E9}"/>
              </a:ext>
            </a:extLst>
          </p:cNvPr>
          <p:cNvSpPr txBox="1"/>
          <p:nvPr/>
        </p:nvSpPr>
        <p:spPr>
          <a:xfrm>
            <a:off x="9989111" y="4608837"/>
            <a:ext cx="2252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TRANSLATIONS ARE COUPLED WITH ROTATIONS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70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61" grpId="0"/>
      <p:bldP spid="65" grpId="0"/>
      <p:bldP spid="67" grpId="0"/>
      <p:bldP spid="69" grpId="0"/>
      <p:bldP spid="27" grpId="0" animBg="1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A97B5A-9EC4-47AF-B5BE-1103DD9B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13</a:t>
            </a:fld>
            <a:endParaRPr lang="en-US"/>
          </a:p>
        </p:txBody>
      </p:sp>
      <p:pic>
        <p:nvPicPr>
          <p:cNvPr id="3" name="Graphic 2" descr="Earth globe Africa and Europe">
            <a:extLst>
              <a:ext uri="{FF2B5EF4-FFF2-40B4-BE49-F238E27FC236}">
                <a16:creationId xmlns:a16="http://schemas.microsoft.com/office/drawing/2014/main" id="{B871C898-9630-4AA0-AB7C-31DEB312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9460" y="4114800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172E31-E223-4337-913E-DAC13A14240C}"/>
              </a:ext>
            </a:extLst>
          </p:cNvPr>
          <p:cNvSpPr txBox="1"/>
          <p:nvPr/>
        </p:nvSpPr>
        <p:spPr>
          <a:xfrm>
            <a:off x="3432360" y="0"/>
            <a:ext cx="53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MATH MODEL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B5F8C5-34AC-4372-8459-0E798224F0B8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5E81DF-4222-46E1-B4A9-57BEF2D28F9E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66BF2A-46AD-4C2A-ABBC-0E0A62C95349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8FB3A8-E5F2-450A-9E49-39B2B63562CE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0315FF-D36D-4925-8B1D-ACAF47E8DE1C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096F2B-D325-476C-A6CD-BD49837FCDEC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Bullseye">
            <a:hlinkClick r:id="rId4" action="ppaction://hlinksldjump"/>
            <a:extLst>
              <a:ext uri="{FF2B5EF4-FFF2-40B4-BE49-F238E27FC236}">
                <a16:creationId xmlns:a16="http://schemas.microsoft.com/office/drawing/2014/main" id="{0DB60F27-3E68-4BF6-BFB5-474BC2FE0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6" name="Graphic 15" descr="Single gear">
            <a:hlinkClick r:id="rId7" action="ppaction://hlinksldjump"/>
            <a:extLst>
              <a:ext uri="{FF2B5EF4-FFF2-40B4-BE49-F238E27FC236}">
                <a16:creationId xmlns:a16="http://schemas.microsoft.com/office/drawing/2014/main" id="{91120B63-0E2A-4478-ACBF-188790FC38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17" name="Graphic 16" descr="Microscope">
            <a:hlinkClick r:id="rId10" action="ppaction://hlinksldjump"/>
            <a:extLst>
              <a:ext uri="{FF2B5EF4-FFF2-40B4-BE49-F238E27FC236}">
                <a16:creationId xmlns:a16="http://schemas.microsoft.com/office/drawing/2014/main" id="{5D214987-09AF-4EAB-BC15-7534463D19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8" name="Graphic 17" descr="Play">
            <a:hlinkClick r:id="rId13" action="ppaction://hlinksldjump"/>
            <a:extLst>
              <a:ext uri="{FF2B5EF4-FFF2-40B4-BE49-F238E27FC236}">
                <a16:creationId xmlns:a16="http://schemas.microsoft.com/office/drawing/2014/main" id="{C9206230-73CA-43A2-A3F5-78C4000658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9" name="Graphic 18" descr="Research">
            <a:hlinkClick r:id="rId16" action="ppaction://hlinksldjump"/>
            <a:extLst>
              <a:ext uri="{FF2B5EF4-FFF2-40B4-BE49-F238E27FC236}">
                <a16:creationId xmlns:a16="http://schemas.microsoft.com/office/drawing/2014/main" id="{D0C1F1EF-D1A0-44C8-B22C-2473E8191C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20" name="Graphic 19" descr="Pie chart">
            <a:hlinkClick r:id="rId19" action="ppaction://hlinksldjump"/>
            <a:extLst>
              <a:ext uri="{FF2B5EF4-FFF2-40B4-BE49-F238E27FC236}">
                <a16:creationId xmlns:a16="http://schemas.microsoft.com/office/drawing/2014/main" id="{F80D76C9-728F-49D7-81EC-B66C038602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82E2B36-FC10-4285-9787-2BC990380226}"/>
              </a:ext>
            </a:extLst>
          </p:cNvPr>
          <p:cNvGrpSpPr/>
          <p:nvPr/>
        </p:nvGrpSpPr>
        <p:grpSpPr>
          <a:xfrm>
            <a:off x="642202" y="223392"/>
            <a:ext cx="988692" cy="369332"/>
            <a:chOff x="642202" y="223392"/>
            <a:chExt cx="988692" cy="36933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E6C0DD-F2D6-4AB6-8C39-8217F5DB0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02" y="392828"/>
              <a:ext cx="6404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DCA37-71F9-4730-951D-4A5700796E73}"/>
                </a:ext>
              </a:extLst>
            </p:cNvPr>
            <p:cNvSpPr txBox="1"/>
            <p:nvPr/>
          </p:nvSpPr>
          <p:spPr>
            <a:xfrm>
              <a:off x="1309766" y="223392"/>
              <a:ext cx="321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10A2C0-CAF9-4C5E-8A40-2C08C90C1016}"/>
              </a:ext>
            </a:extLst>
          </p:cNvPr>
          <p:cNvGrpSpPr/>
          <p:nvPr/>
        </p:nvGrpSpPr>
        <p:grpSpPr>
          <a:xfrm>
            <a:off x="642202" y="657438"/>
            <a:ext cx="988692" cy="369332"/>
            <a:chOff x="642202" y="614724"/>
            <a:chExt cx="988692" cy="36933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A5616B-B654-47C8-83C7-F38E01027C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02" y="799390"/>
              <a:ext cx="640498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4CED34-823A-4299-B136-4D65513562BD}"/>
                </a:ext>
              </a:extLst>
            </p:cNvPr>
            <p:cNvSpPr txBox="1"/>
            <p:nvPr/>
          </p:nvSpPr>
          <p:spPr>
            <a:xfrm>
              <a:off x="1309766" y="614724"/>
              <a:ext cx="321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Y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05AFF9-02CE-449A-B664-ED6B78C8A842}"/>
              </a:ext>
            </a:extLst>
          </p:cNvPr>
          <p:cNvGrpSpPr/>
          <p:nvPr/>
        </p:nvGrpSpPr>
        <p:grpSpPr>
          <a:xfrm>
            <a:off x="642202" y="1091483"/>
            <a:ext cx="988692" cy="369332"/>
            <a:chOff x="642202" y="933530"/>
            <a:chExt cx="988692" cy="36933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76614E4-E622-437D-976A-702EDD48F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02" y="1082420"/>
              <a:ext cx="64049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D153BD-9B1C-45D0-AD56-C79E6A793CFE}"/>
                </a:ext>
              </a:extLst>
            </p:cNvPr>
            <p:cNvSpPr txBox="1"/>
            <p:nvPr/>
          </p:nvSpPr>
          <p:spPr>
            <a:xfrm>
              <a:off x="1309766" y="933530"/>
              <a:ext cx="3211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Z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F5FDF4-7942-4342-8A8C-A029AC966F24}"/>
              </a:ext>
            </a:extLst>
          </p:cNvPr>
          <p:cNvGrpSpPr/>
          <p:nvPr/>
        </p:nvGrpSpPr>
        <p:grpSpPr>
          <a:xfrm>
            <a:off x="76343" y="1611051"/>
            <a:ext cx="3049813" cy="1817950"/>
            <a:chOff x="5817289" y="2572535"/>
            <a:chExt cx="4655079" cy="210490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FE3A903-D4E6-4A9E-9A05-8D74AE38A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2250" r="97167">
                          <a14:foregroundMark x1="8917" y1="46917" x2="3000" y2="42417"/>
                          <a14:foregroundMark x1="3000" y1="42417" x2="8333" y2="47500"/>
                          <a14:foregroundMark x1="8333" y1="47500" x2="7750" y2="53250"/>
                          <a14:foregroundMark x1="7750" y1="51167" x2="7167" y2="54250"/>
                          <a14:foregroundMark x1="3667" y1="44000" x2="3667" y2="45333"/>
                          <a14:foregroundMark x1="3667" y1="43250" x2="3667" y2="44583"/>
                          <a14:foregroundMark x1="2333" y1="42417" x2="2500" y2="42417"/>
                          <a14:foregroundMark x1="90000" y1="42167" x2="97167" y2="449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22" b="25660"/>
            <a:stretch/>
          </p:blipFill>
          <p:spPr>
            <a:xfrm flipH="1">
              <a:off x="5817289" y="2572535"/>
              <a:ext cx="4655079" cy="2104905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C8986B-B7D2-4B87-A7A5-CA4BFE0ACAD4}"/>
                </a:ext>
              </a:extLst>
            </p:cNvPr>
            <p:cNvGrpSpPr/>
            <p:nvPr/>
          </p:nvGrpSpPr>
          <p:grpSpPr>
            <a:xfrm>
              <a:off x="8144828" y="2613046"/>
              <a:ext cx="619904" cy="761636"/>
              <a:chOff x="8144828" y="2613046"/>
              <a:chExt cx="619904" cy="76163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419711-7A23-4FF4-AF19-6BC1A80B7D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44828" y="2942897"/>
                <a:ext cx="260032" cy="360563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150C2E9-97EA-4E5C-8926-D014F986F1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4828" y="3294322"/>
                <a:ext cx="619904" cy="8036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853DCD9-3F4F-4D43-BECB-CBC9520A4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4828" y="2613046"/>
                <a:ext cx="0" cy="721126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6E95945-9E08-4BA3-97C7-FDBAE34F6080}"/>
              </a:ext>
            </a:extLst>
          </p:cNvPr>
          <p:cNvSpPr txBox="1"/>
          <p:nvPr/>
        </p:nvSpPr>
        <p:spPr>
          <a:xfrm>
            <a:off x="4425177" y="1460815"/>
            <a:ext cx="7738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ALL FORCES ARE WITH RESPECT TO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BODY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FRAME</a:t>
            </a:r>
            <a:endParaRPr lang="en-US" dirty="0">
              <a:solidFill>
                <a:srgbClr val="767171"/>
              </a:solidFill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5F25E938-0104-471B-9517-ECC6D081BCBD}"/>
              </a:ext>
            </a:extLst>
          </p:cNvPr>
          <p:cNvCxnSpPr>
            <a:stCxn id="37" idx="2"/>
            <a:endCxn id="3" idx="1"/>
          </p:cNvCxnSpPr>
          <p:nvPr/>
        </p:nvCxnSpPr>
        <p:spPr>
          <a:xfrm rot="16200000" flipH="1">
            <a:off x="1111655" y="3918594"/>
            <a:ext cx="2057399" cy="1078211"/>
          </a:xfrm>
          <a:prstGeom prst="curvedConnector2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197151-EB3C-4E8E-A306-0846CD3A4117}"/>
                  </a:ext>
                </a:extLst>
              </p:cNvPr>
              <p:cNvSpPr txBox="1"/>
              <p:nvPr/>
            </p:nvSpPr>
            <p:spPr>
              <a:xfrm>
                <a:off x="1930314" y="4625620"/>
                <a:ext cx="1377177" cy="431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𝑖𝑛𝑒𝑟𝑡𝑖𝑎𝑙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197151-EB3C-4E8E-A306-0846CD3A4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314" y="4625620"/>
                <a:ext cx="1377177" cy="431272"/>
              </a:xfrm>
              <a:prstGeom prst="rect">
                <a:avLst/>
              </a:prstGeom>
              <a:blipFill>
                <a:blip r:embed="rId2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089800-462B-44DB-935B-13E278353310}"/>
                  </a:ext>
                </a:extLst>
              </p:cNvPr>
              <p:cNvSpPr txBox="1"/>
              <p:nvPr/>
            </p:nvSpPr>
            <p:spPr>
              <a:xfrm>
                <a:off x="427139" y="3621117"/>
                <a:ext cx="1377177" cy="42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𝑖𝑛𝑒𝑟𝑡𝑖𝑎𝑙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089800-462B-44DB-935B-13E27835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9" y="3621117"/>
                <a:ext cx="1377177" cy="422552"/>
              </a:xfrm>
              <a:prstGeom prst="rect">
                <a:avLst/>
              </a:prstGeom>
              <a:blipFill>
                <a:blip r:embed="rId2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D3C6780-6C55-451A-9DAF-3747D3459177}"/>
              </a:ext>
            </a:extLst>
          </p:cNvPr>
          <p:cNvGrpSpPr/>
          <p:nvPr/>
        </p:nvGrpSpPr>
        <p:grpSpPr>
          <a:xfrm>
            <a:off x="4645322" y="2515946"/>
            <a:ext cx="6107481" cy="3926826"/>
            <a:chOff x="5551119" y="2086627"/>
            <a:chExt cx="6107481" cy="3926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6AC4F75-3329-4F39-AC1F-39F9DE288A77}"/>
                    </a:ext>
                  </a:extLst>
                </p:cNvPr>
                <p:cNvSpPr txBox="1"/>
                <p:nvPr/>
              </p:nvSpPr>
              <p:spPr>
                <a:xfrm>
                  <a:off x="5562600" y="2086627"/>
                  <a:ext cx="6096000" cy="19136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1400" i="1" smtClean="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[(</m:t>
                        </m:r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fun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𝑓𝑥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fun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 marL="0" marR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[(</m:t>
                        </m:r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fun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𝑓𝑦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fun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4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𝑓𝑧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6AC4F75-3329-4F39-AC1F-39F9DE288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2086627"/>
                  <a:ext cx="6096000" cy="191360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56D7369-DBF8-4054-B2C6-7CB976358C99}"/>
                    </a:ext>
                  </a:extLst>
                </p:cNvPr>
                <p:cNvSpPr txBox="1"/>
                <p:nvPr/>
              </p:nvSpPr>
              <p:spPr>
                <a:xfrm>
                  <a:off x="5551119" y="3901849"/>
                  <a:ext cx="6096000" cy="21116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1400" i="1" smtClean="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ac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𝑡𝑝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 marL="0" marR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𝑦𝑦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𝑡𝑝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acc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𝛹</m:t>
                            </m:r>
                          </m:e>
                        </m:acc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𝑧𝑧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56D7369-DBF8-4054-B2C6-7CB976358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119" y="3901849"/>
                  <a:ext cx="6096000" cy="211160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0F1D7BC-12CD-4D74-AA82-8C59252244AC}"/>
              </a:ext>
            </a:extLst>
          </p:cNvPr>
          <p:cNvSpPr txBox="1"/>
          <p:nvPr/>
        </p:nvSpPr>
        <p:spPr>
          <a:xfrm>
            <a:off x="4425177" y="1961001"/>
            <a:ext cx="7738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NAVIGATING IN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INERTIAL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FRAME REQUIRES 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INPUTS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TRANSFORMATION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FROM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INERTIAL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FRAME TO </a:t>
            </a: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BODY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FRAME</a:t>
            </a:r>
            <a:endParaRPr lang="en-US" dirty="0">
              <a:solidFill>
                <a:srgbClr val="767171"/>
              </a:solidFill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4294B6FD-9DF7-4AC6-938F-D783DB046E5E}"/>
              </a:ext>
            </a:extLst>
          </p:cNvPr>
          <p:cNvSpPr/>
          <p:nvPr/>
        </p:nvSpPr>
        <p:spPr>
          <a:xfrm>
            <a:off x="9988743" y="2857634"/>
            <a:ext cx="322024" cy="1544312"/>
          </a:xfrm>
          <a:prstGeom prst="rightBrace">
            <a:avLst>
              <a:gd name="adj1" fmla="val 70430"/>
              <a:gd name="adj2" fmla="val 4800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FFE829-1468-4D53-AEE9-929902A79757}"/>
              </a:ext>
            </a:extLst>
          </p:cNvPr>
          <p:cNvSpPr txBox="1"/>
          <p:nvPr/>
        </p:nvSpPr>
        <p:spPr>
          <a:xfrm>
            <a:off x="10149755" y="3363069"/>
            <a:ext cx="2252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TRANSLATIONAL SUBSYSTEM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7D1B603C-887D-4047-8F08-863BBF1990F4}"/>
              </a:ext>
            </a:extLst>
          </p:cNvPr>
          <p:cNvSpPr/>
          <p:nvPr/>
        </p:nvSpPr>
        <p:spPr>
          <a:xfrm>
            <a:off x="9221949" y="4664002"/>
            <a:ext cx="322024" cy="1692349"/>
          </a:xfrm>
          <a:prstGeom prst="rightBrace">
            <a:avLst>
              <a:gd name="adj1" fmla="val 58084"/>
              <a:gd name="adj2" fmla="val 4721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E3667B-B337-44E5-867F-E09BD20434ED}"/>
              </a:ext>
            </a:extLst>
          </p:cNvPr>
          <p:cNvSpPr txBox="1"/>
          <p:nvPr/>
        </p:nvSpPr>
        <p:spPr>
          <a:xfrm>
            <a:off x="9327269" y="5217788"/>
            <a:ext cx="2252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ROTATIONAL SUBSYSTEM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5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 build="p"/>
      <p:bldP spid="49" grpId="0" animBg="1"/>
      <p:bldP spid="50" grpId="0"/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DE8F3-7DC1-4A58-8770-B38C7249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0DEA3-CEB0-403F-B6BF-B4E642A28A33}"/>
              </a:ext>
            </a:extLst>
          </p:cNvPr>
          <p:cNvSpPr txBox="1"/>
          <p:nvPr/>
        </p:nvSpPr>
        <p:spPr>
          <a:xfrm>
            <a:off x="3432360" y="0"/>
            <a:ext cx="53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CONTROLLERS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163771-4BDF-4CD8-96A9-65DB9E0265BA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463822-7A42-481D-B41F-170BC91A4546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3005A81-B80C-4EB4-A57D-092DBEB2C556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304DE76-FAD7-4CB1-8916-23378031998F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BD295B-CC28-479C-8487-020EB4130706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DFEAEC-32D2-438E-92DD-ED4A6D80C208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Bullseye">
            <a:hlinkClick r:id="rId12" action="ppaction://hlinksldjump"/>
            <a:extLst>
              <a:ext uri="{FF2B5EF4-FFF2-40B4-BE49-F238E27FC236}">
                <a16:creationId xmlns:a16="http://schemas.microsoft.com/office/drawing/2014/main" id="{1B64C658-068D-4127-AC49-B16FBFF938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35" name="Graphic 34" descr="Single gear">
            <a:hlinkClick r:id="rId15" action="ppaction://hlinksldjump"/>
            <a:extLst>
              <a:ext uri="{FF2B5EF4-FFF2-40B4-BE49-F238E27FC236}">
                <a16:creationId xmlns:a16="http://schemas.microsoft.com/office/drawing/2014/main" id="{8B9FA469-1627-4DC2-BB2F-F3293B4CFF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36" name="Graphic 35" descr="Microscope">
            <a:hlinkClick r:id="rId18" action="ppaction://hlinksldjump"/>
            <a:extLst>
              <a:ext uri="{FF2B5EF4-FFF2-40B4-BE49-F238E27FC236}">
                <a16:creationId xmlns:a16="http://schemas.microsoft.com/office/drawing/2014/main" id="{32C6F601-0F4B-4E34-80F9-A5FFDB67CB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37" name="Graphic 36" descr="Play">
            <a:hlinkClick r:id="rId21" action="ppaction://hlinksldjump"/>
            <a:extLst>
              <a:ext uri="{FF2B5EF4-FFF2-40B4-BE49-F238E27FC236}">
                <a16:creationId xmlns:a16="http://schemas.microsoft.com/office/drawing/2014/main" id="{838A78AD-E5EB-4D3C-AB93-DBF06C3F93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38" name="Graphic 37" descr="Research">
            <a:hlinkClick r:id="rId24" action="ppaction://hlinksldjump"/>
            <a:extLst>
              <a:ext uri="{FF2B5EF4-FFF2-40B4-BE49-F238E27FC236}">
                <a16:creationId xmlns:a16="http://schemas.microsoft.com/office/drawing/2014/main" id="{BCF8B4A4-3F5A-4516-A6B1-CDFA9B47A0C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39" name="Graphic 38" descr="Pie chart">
            <a:hlinkClick r:id="rId27" action="ppaction://hlinksldjump"/>
            <a:extLst>
              <a:ext uri="{FF2B5EF4-FFF2-40B4-BE49-F238E27FC236}">
                <a16:creationId xmlns:a16="http://schemas.microsoft.com/office/drawing/2014/main" id="{01945AEC-3724-4694-B749-3F726012F0F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76AB33-911A-44BA-BF8E-F51EDDA9A04C}"/>
              </a:ext>
            </a:extLst>
          </p:cNvPr>
          <p:cNvSpPr/>
          <p:nvPr/>
        </p:nvSpPr>
        <p:spPr>
          <a:xfrm>
            <a:off x="5168686" y="4886227"/>
            <a:ext cx="2439448" cy="146521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1D4B93-744D-4D51-98E1-920D5797A83A}"/>
              </a:ext>
            </a:extLst>
          </p:cNvPr>
          <p:cNvGrpSpPr/>
          <p:nvPr/>
        </p:nvGrpSpPr>
        <p:grpSpPr>
          <a:xfrm>
            <a:off x="5099620" y="4888469"/>
            <a:ext cx="2577580" cy="1465209"/>
            <a:chOff x="5551119" y="2086627"/>
            <a:chExt cx="6107481" cy="1465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E4B89C-3EE0-4733-B41B-9AD9AA632AAD}"/>
                    </a:ext>
                  </a:extLst>
                </p:cNvPr>
                <p:cNvSpPr txBox="1"/>
                <p:nvPr/>
              </p:nvSpPr>
              <p:spPr>
                <a:xfrm>
                  <a:off x="5562599" y="2086627"/>
                  <a:ext cx="6096001" cy="6996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indent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700" i="1" smtClean="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[(</m:t>
                        </m:r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fun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𝑓𝑥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fun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7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 marL="0" marR="0" indent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[(</m:t>
                        </m:r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fun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70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d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𝑓𝑦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fun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7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700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700" i="1">
                                            <a:effectLst/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700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7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700" i="1">
                                            <a:effectLst/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𝑓𝑧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4E4B89C-3EE0-4733-B41B-9AD9AA632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599" y="2086627"/>
                  <a:ext cx="6096001" cy="69961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AB451EB-BE43-4B46-B575-C2F746EE35EC}"/>
                    </a:ext>
                  </a:extLst>
                </p:cNvPr>
                <p:cNvSpPr txBox="1"/>
                <p:nvPr/>
              </p:nvSpPr>
              <p:spPr>
                <a:xfrm>
                  <a:off x="5551119" y="2786242"/>
                  <a:ext cx="6096001" cy="7655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indent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700" i="1" smtClean="0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ac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𝑥𝑥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𝑡𝑝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7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 marL="0" marR="0" indent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𝑦𝑦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𝑧𝑧</m:t>
                                    </m:r>
                                  </m:sub>
                                </m:s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𝑡𝑝</m:t>
                                </m:r>
                              </m:sub>
                            </m:sSub>
                            <m:acc>
                              <m:accPr>
                                <m:chr m:val="̅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acc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700" dirty="0">
                    <a:effectLst/>
                    <a:latin typeface="Times New Roman" panose="02020603050405020304" pitchFamily="18" charset="0"/>
                    <a:ea typeface="HGSMinchoE" panose="02020800000000000000" pitchFamily="18" charset="-128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𝛹</m:t>
                            </m:r>
                          </m:e>
                        </m:acc>
                        <m:r>
                          <a:rPr lang="en-US" sz="700" i="1">
                            <a:effectLst/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𝑧𝑧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7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  <m:acc>
                              <m:accPr>
                                <m:chr m:val="̇"/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700" i="1">
                                        <a:effectLst/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700" i="1">
                                <a:effectLst/>
                                <a:latin typeface="Cambria Math" panose="02040503050406030204" pitchFamily="18" charset="0"/>
                                <a:ea typeface="HGSMinchoE" panose="020208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700" i="1">
                                    <a:effectLst/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AB451EB-BE43-4B46-B575-C2F746EE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119" y="2786242"/>
                  <a:ext cx="6096001" cy="76559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23B6DF8-DB21-41D1-964C-9DB37329E04F}"/>
              </a:ext>
            </a:extLst>
          </p:cNvPr>
          <p:cNvSpPr txBox="1"/>
          <p:nvPr/>
        </p:nvSpPr>
        <p:spPr>
          <a:xfrm>
            <a:off x="5262311" y="6355919"/>
            <a:ext cx="2252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DYNAMICS &amp; KINEMATICS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B6A307-2C76-410F-B3BB-A585042DAEC5}"/>
              </a:ext>
            </a:extLst>
          </p:cNvPr>
          <p:cNvSpPr/>
          <p:nvPr/>
        </p:nvSpPr>
        <p:spPr>
          <a:xfrm>
            <a:off x="585442" y="2312778"/>
            <a:ext cx="1236419" cy="7768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POSITION PID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C526BF-A9C4-436F-A72E-51577E40A5E0}"/>
              </a:ext>
            </a:extLst>
          </p:cNvPr>
          <p:cNvSpPr/>
          <p:nvPr/>
        </p:nvSpPr>
        <p:spPr>
          <a:xfrm>
            <a:off x="1884217" y="3112365"/>
            <a:ext cx="1236419" cy="7768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APF REPULSIVE FORCES</a:t>
            </a:r>
          </a:p>
        </p:txBody>
      </p:sp>
      <p:sp>
        <p:nvSpPr>
          <p:cNvPr id="8" name="Flowchart: Or 7">
            <a:extLst>
              <a:ext uri="{FF2B5EF4-FFF2-40B4-BE49-F238E27FC236}">
                <a16:creationId xmlns:a16="http://schemas.microsoft.com/office/drawing/2014/main" id="{23802C67-0605-486D-B90B-FCEE31235D8E}"/>
              </a:ext>
            </a:extLst>
          </p:cNvPr>
          <p:cNvSpPr>
            <a:spLocks noChangeAspect="1"/>
          </p:cNvSpPr>
          <p:nvPr/>
        </p:nvSpPr>
        <p:spPr>
          <a:xfrm>
            <a:off x="3253870" y="2564031"/>
            <a:ext cx="274320" cy="274320"/>
          </a:xfrm>
          <a:prstGeom prst="flowChartOr">
            <a:avLst/>
          </a:prstGeom>
          <a:noFill/>
          <a:ln w="28575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4F3D8B-790B-440B-BFC0-0A07F08C59AA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>
            <a:off x="1821861" y="2701191"/>
            <a:ext cx="1432009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CA0EC94-ABB6-49C4-955A-BDAD9EF7620A}"/>
              </a:ext>
            </a:extLst>
          </p:cNvPr>
          <p:cNvCxnSpPr>
            <a:cxnSpLocks/>
            <a:stCxn id="40" idx="3"/>
            <a:endCxn id="8" idx="4"/>
          </p:cNvCxnSpPr>
          <p:nvPr/>
        </p:nvCxnSpPr>
        <p:spPr>
          <a:xfrm flipV="1">
            <a:off x="3120636" y="2838351"/>
            <a:ext cx="270394" cy="662427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814263-559C-406E-AA74-78B0E2A4969E}"/>
                  </a:ext>
                </a:extLst>
              </p:cNvPr>
              <p:cNvSpPr txBox="1"/>
              <p:nvPr/>
            </p:nvSpPr>
            <p:spPr>
              <a:xfrm>
                <a:off x="1821861" y="2312365"/>
                <a:ext cx="1389722" cy="348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1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𝑃𝐼𝐷</m:t>
                          </m:r>
                        </m:sup>
                      </m:sSubSup>
                      <m:r>
                        <a:rPr lang="en-US" sz="1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1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16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𝑃𝐼𝐷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814263-559C-406E-AA74-78B0E2A49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61" y="2312365"/>
                <a:ext cx="1389722" cy="348429"/>
              </a:xfrm>
              <a:prstGeom prst="rect">
                <a:avLst/>
              </a:prstGeom>
              <a:blipFill>
                <a:blip r:embed="rId3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832248-6501-4904-9027-1F48965CB6B9}"/>
                  </a:ext>
                </a:extLst>
              </p:cNvPr>
              <p:cNvSpPr txBox="1"/>
              <p:nvPr/>
            </p:nvSpPr>
            <p:spPr>
              <a:xfrm>
                <a:off x="3036226" y="3526808"/>
                <a:ext cx="1236420" cy="349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𝐴𝑃𝐹</m:t>
                          </m:r>
                        </m:sup>
                      </m:sSubSup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𝐴𝑃𝐹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832248-6501-4904-9027-1F48965CB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226" y="3526808"/>
                <a:ext cx="1236420" cy="349711"/>
              </a:xfrm>
              <a:prstGeom prst="rect">
                <a:avLst/>
              </a:prstGeom>
              <a:blipFill>
                <a:blip r:embed="rId3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F65076CF-4482-407B-A35D-EA3037A4ECC4}"/>
              </a:ext>
            </a:extLst>
          </p:cNvPr>
          <p:cNvSpPr/>
          <p:nvPr/>
        </p:nvSpPr>
        <p:spPr>
          <a:xfrm>
            <a:off x="3962406" y="2312778"/>
            <a:ext cx="1236419" cy="7768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TO ANGLE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AD1E620-9828-4ECB-8062-31C1EFD17439}"/>
              </a:ext>
            </a:extLst>
          </p:cNvPr>
          <p:cNvCxnSpPr>
            <a:cxnSpLocks/>
            <a:stCxn id="8" idx="6"/>
            <a:endCxn id="46" idx="1"/>
          </p:cNvCxnSpPr>
          <p:nvPr/>
        </p:nvCxnSpPr>
        <p:spPr>
          <a:xfrm>
            <a:off x="3528190" y="2701191"/>
            <a:ext cx="4342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CFFD4C6-10C6-4CB3-B829-8E6D697B5B05}"/>
              </a:ext>
            </a:extLst>
          </p:cNvPr>
          <p:cNvSpPr/>
          <p:nvPr/>
        </p:nvSpPr>
        <p:spPr>
          <a:xfrm>
            <a:off x="5770201" y="2307669"/>
            <a:ext cx="1236419" cy="776825"/>
          </a:xfrm>
          <a:prstGeom prst="rect">
            <a:avLst/>
          </a:prstGeom>
          <a:solidFill>
            <a:schemeClr val="bg1"/>
          </a:solidFill>
          <a:ln w="28575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2F528F"/>
                </a:solidFill>
                <a:latin typeface="Century Gothic" panose="020B0502020202020204" pitchFamily="34" charset="0"/>
              </a:rPr>
              <a:t>ATTITUDE PID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2717E93-F0D1-459E-854D-CD6B12363E21}"/>
              </a:ext>
            </a:extLst>
          </p:cNvPr>
          <p:cNvCxnSpPr>
            <a:cxnSpLocks/>
            <a:stCxn id="46" idx="3"/>
            <a:endCxn id="56" idx="1"/>
          </p:cNvCxnSpPr>
          <p:nvPr/>
        </p:nvCxnSpPr>
        <p:spPr>
          <a:xfrm flipV="1">
            <a:off x="5198825" y="2696082"/>
            <a:ext cx="571376" cy="51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A28364-06EE-49DE-A5B4-4EA142FB0FD9}"/>
                  </a:ext>
                </a:extLst>
              </p:cNvPr>
              <p:cNvSpPr txBox="1"/>
              <p:nvPr/>
            </p:nvSpPr>
            <p:spPr>
              <a:xfrm>
                <a:off x="4883093" y="2245781"/>
                <a:ext cx="123642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A28364-06EE-49DE-A5B4-4EA142FB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093" y="2245781"/>
                <a:ext cx="1236420" cy="83099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56472852-DBB8-4FD1-8FA4-8D758F147CBF}"/>
              </a:ext>
            </a:extLst>
          </p:cNvPr>
          <p:cNvSpPr/>
          <p:nvPr/>
        </p:nvSpPr>
        <p:spPr>
          <a:xfrm>
            <a:off x="5770201" y="3500778"/>
            <a:ext cx="1236419" cy="77682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CONVERT TO BODY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8E820F-0031-4C94-AD88-E5A7BA3A7EFD}"/>
                  </a:ext>
                </a:extLst>
              </p:cNvPr>
              <p:cNvSpPr txBox="1"/>
              <p:nvPr/>
            </p:nvSpPr>
            <p:spPr>
              <a:xfrm>
                <a:off x="6341576" y="3002003"/>
                <a:ext cx="1236420" cy="47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600" b="0" i="1" dirty="0" smtClean="0">
                                  <a:solidFill>
                                    <a:srgbClr val="2F528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dirty="0">
                                  <a:solidFill>
                                    <a:srgbClr val="2F528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̈"/>
                              <m:ctrlPr>
                                <a:rPr lang="en-US" sz="1600" i="1" dirty="0">
                                  <a:solidFill>
                                    <a:srgbClr val="2F528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dirty="0" smtClean="0">
                                  <a:solidFill>
                                    <a:srgbClr val="2F528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1600" i="1" dirty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rgbClr val="2F52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̈"/>
                              <m:ctrlPr>
                                <a:rPr lang="en-US" sz="1600" i="1" dirty="0">
                                  <a:solidFill>
                                    <a:srgbClr val="2F528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 dirty="0" smtClean="0">
                                  <a:solidFill>
                                    <a:srgbClr val="2F528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 dirty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rgbClr val="2F528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8E820F-0031-4C94-AD88-E5A7BA3A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76" y="3002003"/>
                <a:ext cx="1236420" cy="47891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9858B2F-1585-4F28-8D8D-88588531EDBC}"/>
              </a:ext>
            </a:extLst>
          </p:cNvPr>
          <p:cNvCxnSpPr>
            <a:cxnSpLocks/>
            <a:stCxn id="56" idx="2"/>
            <a:endCxn id="73" idx="0"/>
          </p:cNvCxnSpPr>
          <p:nvPr/>
        </p:nvCxnSpPr>
        <p:spPr>
          <a:xfrm>
            <a:off x="6388411" y="3084494"/>
            <a:ext cx="0" cy="416284"/>
          </a:xfrm>
          <a:prstGeom prst="straightConnector1">
            <a:avLst/>
          </a:prstGeom>
          <a:ln w="28575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6A437502-7405-42CE-BA0A-8FE4C045239F}"/>
              </a:ext>
            </a:extLst>
          </p:cNvPr>
          <p:cNvCxnSpPr>
            <a:cxnSpLocks/>
            <a:stCxn id="73" idx="2"/>
            <a:endCxn id="16" idx="0"/>
          </p:cNvCxnSpPr>
          <p:nvPr/>
        </p:nvCxnSpPr>
        <p:spPr>
          <a:xfrm rot="5400000">
            <a:off x="6084099" y="4581915"/>
            <a:ext cx="608624" cy="1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B4785A-BE85-43F4-B953-4F08566B3C58}"/>
                  </a:ext>
                </a:extLst>
              </p:cNvPr>
              <p:cNvSpPr txBox="1"/>
              <p:nvPr/>
            </p:nvSpPr>
            <p:spPr>
              <a:xfrm>
                <a:off x="4419412" y="3763364"/>
                <a:ext cx="779413" cy="380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1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sz="1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𝑃𝐼𝐷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B4785A-BE85-43F4-B953-4F08566B3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12" y="3763364"/>
                <a:ext cx="779413" cy="380425"/>
              </a:xfrm>
              <a:prstGeom prst="rect">
                <a:avLst/>
              </a:prstGeom>
              <a:blipFill>
                <a:blip r:embed="rId3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F7E9C14A-DCDA-485A-A2FC-1938B03C3CA3}"/>
              </a:ext>
            </a:extLst>
          </p:cNvPr>
          <p:cNvCxnSpPr>
            <a:cxnSpLocks/>
            <a:stCxn id="21" idx="2"/>
          </p:cNvCxnSpPr>
          <p:nvPr/>
        </p:nvCxnSpPr>
        <p:spPr>
          <a:xfrm rot="16200000" flipH="1">
            <a:off x="2961983" y="1331271"/>
            <a:ext cx="1054186" cy="4570849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CCF8468-0F76-4D1C-9ED7-24CD05E61A2B}"/>
                  </a:ext>
                </a:extLst>
              </p:cNvPr>
              <p:cNvSpPr txBox="1"/>
              <p:nvPr/>
            </p:nvSpPr>
            <p:spPr>
              <a:xfrm>
                <a:off x="6341576" y="4295760"/>
                <a:ext cx="1236420" cy="47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CCF8468-0F76-4D1C-9ED7-24CD05E61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76" y="4295760"/>
                <a:ext cx="1236420" cy="47891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A5EB467D-8DE8-4A35-9EA5-2867405FC8D2}"/>
              </a:ext>
            </a:extLst>
          </p:cNvPr>
          <p:cNvCxnSpPr>
            <a:stCxn id="16" idx="1"/>
            <a:endCxn id="21" idx="1"/>
          </p:cNvCxnSpPr>
          <p:nvPr/>
        </p:nvCxnSpPr>
        <p:spPr>
          <a:xfrm rot="10800000">
            <a:off x="585442" y="2701192"/>
            <a:ext cx="4583244" cy="2917641"/>
          </a:xfrm>
          <a:prstGeom prst="bentConnector3">
            <a:avLst>
              <a:gd name="adj1" fmla="val 10498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93E16B93-4741-45F6-B3A4-E6C1BD538A0C}"/>
              </a:ext>
            </a:extLst>
          </p:cNvPr>
          <p:cNvCxnSpPr>
            <a:cxnSpLocks/>
            <a:stCxn id="16" idx="3"/>
            <a:endCxn id="56" idx="3"/>
          </p:cNvCxnSpPr>
          <p:nvPr/>
        </p:nvCxnSpPr>
        <p:spPr>
          <a:xfrm flipH="1" flipV="1">
            <a:off x="7006620" y="2696082"/>
            <a:ext cx="601514" cy="2922750"/>
          </a:xfrm>
          <a:prstGeom prst="bentConnector3">
            <a:avLst>
              <a:gd name="adj1" fmla="val -6756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24AAC8C8-EAC1-425A-9A90-E006A6EBAF41}"/>
              </a:ext>
            </a:extLst>
          </p:cNvPr>
          <p:cNvCxnSpPr>
            <a:cxnSpLocks/>
            <a:endCxn id="40" idx="2"/>
          </p:cNvCxnSpPr>
          <p:nvPr/>
        </p:nvCxnSpPr>
        <p:spPr>
          <a:xfrm rot="16200000" flipV="1">
            <a:off x="1637607" y="4754010"/>
            <a:ext cx="1729642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A53E1F3-A136-4EF5-B702-A8E1427263F0}"/>
                  </a:ext>
                </a:extLst>
              </p:cNvPr>
              <p:cNvSpPr txBox="1"/>
              <p:nvPr/>
            </p:nvSpPr>
            <p:spPr>
              <a:xfrm>
                <a:off x="7700825" y="4038146"/>
                <a:ext cx="1236420" cy="47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A53E1F3-A136-4EF5-B702-A8E14272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825" y="4038146"/>
                <a:ext cx="1236420" cy="47891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FA4F68D-E565-45CC-B760-512449FDD917}"/>
                  </a:ext>
                </a:extLst>
              </p:cNvPr>
              <p:cNvSpPr txBox="1"/>
              <p:nvPr/>
            </p:nvSpPr>
            <p:spPr>
              <a:xfrm>
                <a:off x="3556356" y="5165950"/>
                <a:ext cx="1236420" cy="47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FA4F68D-E565-45CC-B760-512449FD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56" y="5165950"/>
                <a:ext cx="1236420" cy="47891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TextBox 159">
            <a:extLst>
              <a:ext uri="{FF2B5EF4-FFF2-40B4-BE49-F238E27FC236}">
                <a16:creationId xmlns:a16="http://schemas.microsoft.com/office/drawing/2014/main" id="{ED13C12A-B582-4B4A-9A37-DEF9845FC4D7}"/>
              </a:ext>
            </a:extLst>
          </p:cNvPr>
          <p:cNvSpPr txBox="1"/>
          <p:nvPr/>
        </p:nvSpPr>
        <p:spPr>
          <a:xfrm>
            <a:off x="7795919" y="1359114"/>
            <a:ext cx="4334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USE SMALL ANGLE APPROXIMATION: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LINEARIZE ABOUT HOVERING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3" name="Connector: Curved 162">
            <a:extLst>
              <a:ext uri="{FF2B5EF4-FFF2-40B4-BE49-F238E27FC236}">
                <a16:creationId xmlns:a16="http://schemas.microsoft.com/office/drawing/2014/main" id="{1CC1EF51-EA7F-4548-B3EA-2419AEE6FA06}"/>
              </a:ext>
            </a:extLst>
          </p:cNvPr>
          <p:cNvCxnSpPr>
            <a:cxnSpLocks/>
            <a:stCxn id="73" idx="3"/>
            <a:endCxn id="160" idx="2"/>
          </p:cNvCxnSpPr>
          <p:nvPr/>
        </p:nvCxnSpPr>
        <p:spPr>
          <a:xfrm flipV="1">
            <a:off x="7006620" y="2005445"/>
            <a:ext cx="2956530" cy="188374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88CB77DE-178F-4D76-9266-6741002937FA}"/>
              </a:ext>
            </a:extLst>
          </p:cNvPr>
          <p:cNvCxnSpPr>
            <a:cxnSpLocks/>
            <a:stCxn id="46" idx="0"/>
            <a:endCxn id="160" idx="1"/>
          </p:cNvCxnSpPr>
          <p:nvPr/>
        </p:nvCxnSpPr>
        <p:spPr>
          <a:xfrm rot="5400000" flipH="1" flipV="1">
            <a:off x="5873018" y="389878"/>
            <a:ext cx="630498" cy="3215303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15360269-701C-4AA9-BA5C-A51B48A95664}"/>
              </a:ext>
            </a:extLst>
          </p:cNvPr>
          <p:cNvCxnSpPr>
            <a:endCxn id="21" idx="0"/>
          </p:cNvCxnSpPr>
          <p:nvPr/>
        </p:nvCxnSpPr>
        <p:spPr>
          <a:xfrm>
            <a:off x="1203651" y="1511300"/>
            <a:ext cx="1" cy="8014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3BFD5199-099B-4CF6-8230-47A6D62B307E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6388411" y="1552575"/>
            <a:ext cx="0" cy="755094"/>
          </a:xfrm>
          <a:prstGeom prst="straightConnector1">
            <a:avLst/>
          </a:prstGeom>
          <a:ln w="28575">
            <a:solidFill>
              <a:srgbClr val="2F52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168B06FD-51A2-43E6-8681-4C3D099C4CC5}"/>
                  </a:ext>
                </a:extLst>
              </p:cNvPr>
              <p:cNvSpPr txBox="1"/>
              <p:nvPr/>
            </p:nvSpPr>
            <p:spPr>
              <a:xfrm>
                <a:off x="585441" y="1170192"/>
                <a:ext cx="138972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168B06FD-51A2-43E6-8681-4C3D099C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1" y="1170192"/>
                <a:ext cx="1389722" cy="338554"/>
              </a:xfrm>
              <a:prstGeom prst="rect">
                <a:avLst/>
              </a:prstGeom>
              <a:blipFill>
                <a:blip r:embed="rId4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B49B450E-2B49-41CD-A25E-095A0B4B4A9B}"/>
                  </a:ext>
                </a:extLst>
              </p:cNvPr>
              <p:cNvSpPr txBox="1"/>
              <p:nvPr/>
            </p:nvSpPr>
            <p:spPr>
              <a:xfrm>
                <a:off x="5750633" y="1234115"/>
                <a:ext cx="138972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2F52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2F528F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B49B450E-2B49-41CD-A25E-095A0B4B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633" y="1234115"/>
                <a:ext cx="1389722" cy="338554"/>
              </a:xfrm>
              <a:prstGeom prst="rect">
                <a:avLst/>
              </a:prstGeom>
              <a:blipFill>
                <a:blip r:embed="rId4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D5E95A1-4497-4ED2-BB34-3FD266974778}"/>
                  </a:ext>
                </a:extLst>
              </p:cNvPr>
              <p:cNvSpPr txBox="1"/>
              <p:nvPr/>
            </p:nvSpPr>
            <p:spPr>
              <a:xfrm>
                <a:off x="8797719" y="4714056"/>
                <a:ext cx="27432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≈0</m:t>
                    </m:r>
                  </m:oMath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≈1</m:t>
                      </m:r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≈ 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DD5E95A1-4497-4ED2-BB34-3FD266974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719" y="4714056"/>
                <a:ext cx="2743200" cy="156966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E0F7F3E-8848-45B4-A415-B8EE6644C234}"/>
              </a:ext>
            </a:extLst>
          </p:cNvPr>
          <p:cNvGrpSpPr/>
          <p:nvPr/>
        </p:nvGrpSpPr>
        <p:grpSpPr>
          <a:xfrm>
            <a:off x="9568361" y="3580397"/>
            <a:ext cx="1905951" cy="830997"/>
            <a:chOff x="1946773" y="4130948"/>
            <a:chExt cx="3109041" cy="1486530"/>
          </a:xfrm>
        </p:grpSpPr>
        <p:sp>
          <p:nvSpPr>
            <p:cNvPr id="183" name="Camera_Drone">
              <a:extLst>
                <a:ext uri="{FF2B5EF4-FFF2-40B4-BE49-F238E27FC236}">
                  <a16:creationId xmlns:a16="http://schemas.microsoft.com/office/drawing/2014/main" id="{9CC281D9-BC71-44ED-AD64-AB25C5196D2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153344" y="4130948"/>
              <a:ext cx="2702904" cy="581195"/>
            </a:xfrm>
            <a:custGeom>
              <a:avLst/>
              <a:gdLst>
                <a:gd name="T0" fmla="*/ 819 w 1028"/>
                <a:gd name="T1" fmla="*/ 114 h 223"/>
                <a:gd name="T2" fmla="*/ 823 w 1028"/>
                <a:gd name="T3" fmla="*/ 119 h 223"/>
                <a:gd name="T4" fmla="*/ 824 w 1028"/>
                <a:gd name="T5" fmla="*/ 119 h 223"/>
                <a:gd name="T6" fmla="*/ 993 w 1028"/>
                <a:gd name="T7" fmla="*/ 119 h 223"/>
                <a:gd name="T8" fmla="*/ 993 w 1028"/>
                <a:gd name="T9" fmla="*/ 17 h 223"/>
                <a:gd name="T10" fmla="*/ 1009 w 1028"/>
                <a:gd name="T11" fmla="*/ 0 h 223"/>
                <a:gd name="T12" fmla="*/ 1025 w 1028"/>
                <a:gd name="T13" fmla="*/ 17 h 223"/>
                <a:gd name="T14" fmla="*/ 1025 w 1028"/>
                <a:gd name="T15" fmla="*/ 129 h 223"/>
                <a:gd name="T16" fmla="*/ 1028 w 1028"/>
                <a:gd name="T17" fmla="*/ 140 h 223"/>
                <a:gd name="T18" fmla="*/ 1008 w 1028"/>
                <a:gd name="T19" fmla="*/ 162 h 223"/>
                <a:gd name="T20" fmla="*/ 824 w 1028"/>
                <a:gd name="T21" fmla="*/ 162 h 223"/>
                <a:gd name="T22" fmla="*/ 821 w 1028"/>
                <a:gd name="T23" fmla="*/ 162 h 223"/>
                <a:gd name="T24" fmla="*/ 742 w 1028"/>
                <a:gd name="T25" fmla="*/ 223 h 223"/>
                <a:gd name="T26" fmla="*/ 283 w 1028"/>
                <a:gd name="T27" fmla="*/ 223 h 223"/>
                <a:gd name="T28" fmla="*/ 204 w 1028"/>
                <a:gd name="T29" fmla="*/ 162 h 223"/>
                <a:gd name="T30" fmla="*/ 203 w 1028"/>
                <a:gd name="T31" fmla="*/ 162 h 223"/>
                <a:gd name="T32" fmla="*/ 20 w 1028"/>
                <a:gd name="T33" fmla="*/ 162 h 223"/>
                <a:gd name="T34" fmla="*/ 0 w 1028"/>
                <a:gd name="T35" fmla="*/ 140 h 223"/>
                <a:gd name="T36" fmla="*/ 3 w 1028"/>
                <a:gd name="T37" fmla="*/ 129 h 223"/>
                <a:gd name="T38" fmla="*/ 3 w 1028"/>
                <a:gd name="T39" fmla="*/ 17 h 223"/>
                <a:gd name="T40" fmla="*/ 19 w 1028"/>
                <a:gd name="T41" fmla="*/ 0 h 223"/>
                <a:gd name="T42" fmla="*/ 35 w 1028"/>
                <a:gd name="T43" fmla="*/ 17 h 223"/>
                <a:gd name="T44" fmla="*/ 35 w 1028"/>
                <a:gd name="T45" fmla="*/ 119 h 223"/>
                <a:gd name="T46" fmla="*/ 202 w 1028"/>
                <a:gd name="T47" fmla="*/ 119 h 223"/>
                <a:gd name="T48" fmla="*/ 209 w 1028"/>
                <a:gd name="T49" fmla="*/ 113 h 223"/>
                <a:gd name="T50" fmla="*/ 301 w 1028"/>
                <a:gd name="T51" fmla="*/ 113 h 223"/>
                <a:gd name="T52" fmla="*/ 520 w 1028"/>
                <a:gd name="T53" fmla="*/ 40 h 223"/>
                <a:gd name="T54" fmla="*/ 731 w 1028"/>
                <a:gd name="T55" fmla="*/ 114 h 223"/>
                <a:gd name="T56" fmla="*/ 819 w 1028"/>
                <a:gd name="T57" fmla="*/ 11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8" h="223">
                  <a:moveTo>
                    <a:pt x="819" y="114"/>
                  </a:moveTo>
                  <a:cubicBezTo>
                    <a:pt x="821" y="116"/>
                    <a:pt x="823" y="117"/>
                    <a:pt x="823" y="119"/>
                  </a:cubicBezTo>
                  <a:cubicBezTo>
                    <a:pt x="823" y="119"/>
                    <a:pt x="824" y="119"/>
                    <a:pt x="824" y="119"/>
                  </a:cubicBezTo>
                  <a:lnTo>
                    <a:pt x="993" y="119"/>
                  </a:lnTo>
                  <a:lnTo>
                    <a:pt x="993" y="17"/>
                  </a:lnTo>
                  <a:cubicBezTo>
                    <a:pt x="993" y="8"/>
                    <a:pt x="1000" y="0"/>
                    <a:pt x="1009" y="0"/>
                  </a:cubicBezTo>
                  <a:cubicBezTo>
                    <a:pt x="1018" y="0"/>
                    <a:pt x="1025" y="8"/>
                    <a:pt x="1025" y="17"/>
                  </a:cubicBezTo>
                  <a:lnTo>
                    <a:pt x="1025" y="129"/>
                  </a:lnTo>
                  <a:cubicBezTo>
                    <a:pt x="1027" y="133"/>
                    <a:pt x="1028" y="136"/>
                    <a:pt x="1028" y="140"/>
                  </a:cubicBezTo>
                  <a:cubicBezTo>
                    <a:pt x="1028" y="152"/>
                    <a:pt x="1019" y="162"/>
                    <a:pt x="1008" y="162"/>
                  </a:cubicBezTo>
                  <a:lnTo>
                    <a:pt x="824" y="162"/>
                  </a:lnTo>
                  <a:cubicBezTo>
                    <a:pt x="823" y="162"/>
                    <a:pt x="822" y="162"/>
                    <a:pt x="821" y="162"/>
                  </a:cubicBezTo>
                  <a:cubicBezTo>
                    <a:pt x="811" y="197"/>
                    <a:pt x="779" y="223"/>
                    <a:pt x="742" y="223"/>
                  </a:cubicBezTo>
                  <a:lnTo>
                    <a:pt x="283" y="223"/>
                  </a:lnTo>
                  <a:cubicBezTo>
                    <a:pt x="245" y="223"/>
                    <a:pt x="214" y="197"/>
                    <a:pt x="204" y="162"/>
                  </a:cubicBezTo>
                  <a:cubicBezTo>
                    <a:pt x="204" y="162"/>
                    <a:pt x="203" y="162"/>
                    <a:pt x="203" y="162"/>
                  </a:cubicBezTo>
                  <a:lnTo>
                    <a:pt x="20" y="162"/>
                  </a:lnTo>
                  <a:cubicBezTo>
                    <a:pt x="9" y="162"/>
                    <a:pt x="0" y="152"/>
                    <a:pt x="0" y="140"/>
                  </a:cubicBezTo>
                  <a:cubicBezTo>
                    <a:pt x="0" y="136"/>
                    <a:pt x="1" y="133"/>
                    <a:pt x="3" y="129"/>
                  </a:cubicBezTo>
                  <a:lnTo>
                    <a:pt x="3" y="17"/>
                  </a:lnTo>
                  <a:cubicBezTo>
                    <a:pt x="3" y="8"/>
                    <a:pt x="10" y="0"/>
                    <a:pt x="19" y="0"/>
                  </a:cubicBezTo>
                  <a:cubicBezTo>
                    <a:pt x="28" y="0"/>
                    <a:pt x="35" y="8"/>
                    <a:pt x="35" y="17"/>
                  </a:cubicBezTo>
                  <a:lnTo>
                    <a:pt x="35" y="119"/>
                  </a:lnTo>
                  <a:lnTo>
                    <a:pt x="202" y="119"/>
                  </a:lnTo>
                  <a:cubicBezTo>
                    <a:pt x="202" y="117"/>
                    <a:pt x="207" y="115"/>
                    <a:pt x="209" y="113"/>
                  </a:cubicBezTo>
                  <a:lnTo>
                    <a:pt x="301" y="113"/>
                  </a:lnTo>
                  <a:cubicBezTo>
                    <a:pt x="316" y="68"/>
                    <a:pt x="400" y="40"/>
                    <a:pt x="520" y="40"/>
                  </a:cubicBezTo>
                  <a:cubicBezTo>
                    <a:pt x="639" y="40"/>
                    <a:pt x="730" y="77"/>
                    <a:pt x="731" y="114"/>
                  </a:cubicBezTo>
                  <a:lnTo>
                    <a:pt x="819" y="1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Camera_Drone">
              <a:extLst>
                <a:ext uri="{FF2B5EF4-FFF2-40B4-BE49-F238E27FC236}">
                  <a16:creationId xmlns:a16="http://schemas.microsoft.com/office/drawing/2014/main" id="{E0118028-DD32-47E8-93E3-5811413B95D2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109161" y="4717528"/>
              <a:ext cx="763255" cy="98033"/>
            </a:xfrm>
            <a:custGeom>
              <a:avLst/>
              <a:gdLst>
                <a:gd name="T0" fmla="*/ 290 w 290"/>
                <a:gd name="T1" fmla="*/ 0 h 36"/>
                <a:gd name="T2" fmla="*/ 290 w 290"/>
                <a:gd name="T3" fmla="*/ 8 h 36"/>
                <a:gd name="T4" fmla="*/ 263 w 290"/>
                <a:gd name="T5" fmla="*/ 36 h 36"/>
                <a:gd name="T6" fmla="*/ 27 w 290"/>
                <a:gd name="T7" fmla="*/ 36 h 36"/>
                <a:gd name="T8" fmla="*/ 0 w 290"/>
                <a:gd name="T9" fmla="*/ 8 h 36"/>
                <a:gd name="T10" fmla="*/ 0 w 29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36">
                  <a:moveTo>
                    <a:pt x="290" y="0"/>
                  </a:moveTo>
                  <a:lnTo>
                    <a:pt x="290" y="8"/>
                  </a:lnTo>
                  <a:cubicBezTo>
                    <a:pt x="290" y="23"/>
                    <a:pt x="277" y="36"/>
                    <a:pt x="263" y="36"/>
                  </a:cubicBezTo>
                  <a:lnTo>
                    <a:pt x="27" y="36"/>
                  </a:lnTo>
                  <a:cubicBezTo>
                    <a:pt x="12" y="36"/>
                    <a:pt x="0" y="23"/>
                    <a:pt x="0" y="8"/>
                  </a:cubicBez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Camera_Drone">
              <a:extLst>
                <a:ext uri="{FF2B5EF4-FFF2-40B4-BE49-F238E27FC236}">
                  <a16:creationId xmlns:a16="http://schemas.microsoft.com/office/drawing/2014/main" id="{2129B217-746C-4406-8155-8069A35FDA5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256212" y="4815561"/>
              <a:ext cx="518172" cy="63020"/>
            </a:xfrm>
            <a:custGeom>
              <a:avLst/>
              <a:gdLst>
                <a:gd name="T0" fmla="*/ 197 w 197"/>
                <a:gd name="T1" fmla="*/ 0 h 24"/>
                <a:gd name="T2" fmla="*/ 197 w 197"/>
                <a:gd name="T3" fmla="*/ 5 h 24"/>
                <a:gd name="T4" fmla="*/ 179 w 197"/>
                <a:gd name="T5" fmla="*/ 24 h 24"/>
                <a:gd name="T6" fmla="*/ 18 w 197"/>
                <a:gd name="T7" fmla="*/ 24 h 24"/>
                <a:gd name="T8" fmla="*/ 0 w 197"/>
                <a:gd name="T9" fmla="*/ 5 h 24"/>
                <a:gd name="T10" fmla="*/ 0 w 19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4">
                  <a:moveTo>
                    <a:pt x="197" y="0"/>
                  </a:moveTo>
                  <a:lnTo>
                    <a:pt x="197" y="5"/>
                  </a:lnTo>
                  <a:cubicBezTo>
                    <a:pt x="197" y="15"/>
                    <a:pt x="189" y="24"/>
                    <a:pt x="179" y="24"/>
                  </a:cubicBezTo>
                  <a:lnTo>
                    <a:pt x="18" y="24"/>
                  </a:lnTo>
                  <a:cubicBezTo>
                    <a:pt x="8" y="24"/>
                    <a:pt x="0" y="15"/>
                    <a:pt x="0" y="5"/>
                  </a:cubicBez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Camera_Drone">
              <a:extLst>
                <a:ext uri="{FF2B5EF4-FFF2-40B4-BE49-F238E27FC236}">
                  <a16:creationId xmlns:a16="http://schemas.microsoft.com/office/drawing/2014/main" id="{777B992E-E8EC-4FD0-9F18-425A634F53E4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445276" y="4178347"/>
              <a:ext cx="119040" cy="56019"/>
            </a:xfrm>
            <a:custGeom>
              <a:avLst/>
              <a:gdLst>
                <a:gd name="T0" fmla="*/ 0 w 46"/>
                <a:gd name="T1" fmla="*/ 22 h 22"/>
                <a:gd name="T2" fmla="*/ 0 w 46"/>
                <a:gd name="T3" fmla="*/ 13 h 22"/>
                <a:gd name="T4" fmla="*/ 18 w 46"/>
                <a:gd name="T5" fmla="*/ 0 h 22"/>
                <a:gd name="T6" fmla="*/ 27 w 46"/>
                <a:gd name="T7" fmla="*/ 0 h 22"/>
                <a:gd name="T8" fmla="*/ 46 w 46"/>
                <a:gd name="T9" fmla="*/ 13 h 22"/>
                <a:gd name="T10" fmla="*/ 46 w 4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2">
                  <a:moveTo>
                    <a:pt x="0" y="22"/>
                  </a:moveTo>
                  <a:lnTo>
                    <a:pt x="0" y="13"/>
                  </a:lnTo>
                  <a:cubicBezTo>
                    <a:pt x="0" y="6"/>
                    <a:pt x="8" y="0"/>
                    <a:pt x="18" y="0"/>
                  </a:cubicBezTo>
                  <a:lnTo>
                    <a:pt x="27" y="0"/>
                  </a:lnTo>
                  <a:cubicBezTo>
                    <a:pt x="38" y="0"/>
                    <a:pt x="46" y="6"/>
                    <a:pt x="46" y="13"/>
                  </a:cubicBezTo>
                  <a:lnTo>
                    <a:pt x="46" y="22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Camera_Drone">
              <a:extLst>
                <a:ext uri="{FF2B5EF4-FFF2-40B4-BE49-F238E27FC236}">
                  <a16:creationId xmlns:a16="http://schemas.microsoft.com/office/drawing/2014/main" id="{83F2E67C-518D-455F-BA30-47079F42814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879421" y="4738535"/>
              <a:ext cx="175059" cy="854287"/>
            </a:xfrm>
            <a:custGeom>
              <a:avLst/>
              <a:gdLst>
                <a:gd name="T0" fmla="*/ 0 w 65"/>
                <a:gd name="T1" fmla="*/ 0 h 324"/>
                <a:gd name="T2" fmla="*/ 55 w 65"/>
                <a:gd name="T3" fmla="*/ 140 h 324"/>
                <a:gd name="T4" fmla="*/ 65 w 65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24">
                  <a:moveTo>
                    <a:pt x="0" y="0"/>
                  </a:moveTo>
                  <a:cubicBezTo>
                    <a:pt x="0" y="0"/>
                    <a:pt x="44" y="4"/>
                    <a:pt x="55" y="140"/>
                  </a:cubicBezTo>
                  <a:cubicBezTo>
                    <a:pt x="65" y="275"/>
                    <a:pt x="65" y="324"/>
                    <a:pt x="65" y="32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Camera_Drone">
              <a:extLst>
                <a:ext uri="{FF2B5EF4-FFF2-40B4-BE49-F238E27FC236}">
                  <a16:creationId xmlns:a16="http://schemas.microsoft.com/office/drawing/2014/main" id="{8EFBADC3-B99D-4985-8144-0BE86199E29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551645" y="4164341"/>
              <a:ext cx="168057" cy="42014"/>
            </a:xfrm>
            <a:custGeom>
              <a:avLst/>
              <a:gdLst>
                <a:gd name="T0" fmla="*/ 65 w 65"/>
                <a:gd name="T1" fmla="*/ 8 h 15"/>
                <a:gd name="T2" fmla="*/ 58 w 65"/>
                <a:gd name="T3" fmla="*/ 15 h 15"/>
                <a:gd name="T4" fmla="*/ 7 w 65"/>
                <a:gd name="T5" fmla="*/ 15 h 15"/>
                <a:gd name="T6" fmla="*/ 0 w 65"/>
                <a:gd name="T7" fmla="*/ 8 h 15"/>
                <a:gd name="T8" fmla="*/ 0 w 65"/>
                <a:gd name="T9" fmla="*/ 8 h 15"/>
                <a:gd name="T10" fmla="*/ 7 w 65"/>
                <a:gd name="T11" fmla="*/ 0 h 15"/>
                <a:gd name="T12" fmla="*/ 58 w 65"/>
                <a:gd name="T13" fmla="*/ 0 h 15"/>
                <a:gd name="T14" fmla="*/ 65 w 65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5">
                  <a:moveTo>
                    <a:pt x="65" y="8"/>
                  </a:moveTo>
                  <a:cubicBezTo>
                    <a:pt x="65" y="12"/>
                    <a:pt x="62" y="15"/>
                    <a:pt x="58" y="15"/>
                  </a:cubicBezTo>
                  <a:lnTo>
                    <a:pt x="7" y="15"/>
                  </a:lnTo>
                  <a:cubicBezTo>
                    <a:pt x="3" y="15"/>
                    <a:pt x="0" y="12"/>
                    <a:pt x="0" y="8"/>
                  </a:cubicBezTo>
                  <a:lnTo>
                    <a:pt x="0" y="8"/>
                  </a:lnTo>
                  <a:cubicBezTo>
                    <a:pt x="0" y="4"/>
                    <a:pt x="3" y="0"/>
                    <a:pt x="7" y="0"/>
                  </a:cubicBezTo>
                  <a:lnTo>
                    <a:pt x="58" y="0"/>
                  </a:lnTo>
                  <a:cubicBezTo>
                    <a:pt x="62" y="0"/>
                    <a:pt x="65" y="4"/>
                    <a:pt x="65" y="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Camera_Drone">
              <a:extLst>
                <a:ext uri="{FF2B5EF4-FFF2-40B4-BE49-F238E27FC236}">
                  <a16:creationId xmlns:a16="http://schemas.microsoft.com/office/drawing/2014/main" id="{BBCFE290-255A-4F43-AA34-2A292118A71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880755" y="4164341"/>
              <a:ext cx="175059" cy="42014"/>
            </a:xfrm>
            <a:custGeom>
              <a:avLst/>
              <a:gdLst>
                <a:gd name="T0" fmla="*/ 66 w 66"/>
                <a:gd name="T1" fmla="*/ 8 h 15"/>
                <a:gd name="T2" fmla="*/ 59 w 66"/>
                <a:gd name="T3" fmla="*/ 15 h 15"/>
                <a:gd name="T4" fmla="*/ 7 w 66"/>
                <a:gd name="T5" fmla="*/ 15 h 15"/>
                <a:gd name="T6" fmla="*/ 0 w 66"/>
                <a:gd name="T7" fmla="*/ 8 h 15"/>
                <a:gd name="T8" fmla="*/ 0 w 66"/>
                <a:gd name="T9" fmla="*/ 8 h 15"/>
                <a:gd name="T10" fmla="*/ 7 w 66"/>
                <a:gd name="T11" fmla="*/ 0 h 15"/>
                <a:gd name="T12" fmla="*/ 59 w 66"/>
                <a:gd name="T13" fmla="*/ 0 h 15"/>
                <a:gd name="T14" fmla="*/ 66 w 66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5">
                  <a:moveTo>
                    <a:pt x="66" y="8"/>
                  </a:moveTo>
                  <a:cubicBezTo>
                    <a:pt x="66" y="12"/>
                    <a:pt x="63" y="15"/>
                    <a:pt x="59" y="15"/>
                  </a:cubicBezTo>
                  <a:lnTo>
                    <a:pt x="7" y="15"/>
                  </a:lnTo>
                  <a:cubicBezTo>
                    <a:pt x="4" y="15"/>
                    <a:pt x="0" y="12"/>
                    <a:pt x="0" y="8"/>
                  </a:cubicBezTo>
                  <a:lnTo>
                    <a:pt x="0" y="8"/>
                  </a:lnTo>
                  <a:cubicBezTo>
                    <a:pt x="0" y="4"/>
                    <a:pt x="4" y="0"/>
                    <a:pt x="7" y="0"/>
                  </a:cubicBezTo>
                  <a:lnTo>
                    <a:pt x="59" y="0"/>
                  </a:lnTo>
                  <a:cubicBezTo>
                    <a:pt x="63" y="0"/>
                    <a:pt x="66" y="4"/>
                    <a:pt x="66" y="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amera_Drone">
              <a:extLst>
                <a:ext uri="{FF2B5EF4-FFF2-40B4-BE49-F238E27FC236}">
                  <a16:creationId xmlns:a16="http://schemas.microsoft.com/office/drawing/2014/main" id="{F7280C09-A501-4F0B-BDE7-ED551FE93AE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43222" y="4763191"/>
              <a:ext cx="175059" cy="854287"/>
            </a:xfrm>
            <a:custGeom>
              <a:avLst/>
              <a:gdLst>
                <a:gd name="T0" fmla="*/ 66 w 66"/>
                <a:gd name="T1" fmla="*/ 0 h 324"/>
                <a:gd name="T2" fmla="*/ 11 w 66"/>
                <a:gd name="T3" fmla="*/ 139 h 324"/>
                <a:gd name="T4" fmla="*/ 1 w 66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324">
                  <a:moveTo>
                    <a:pt x="66" y="0"/>
                  </a:moveTo>
                  <a:cubicBezTo>
                    <a:pt x="66" y="0"/>
                    <a:pt x="22" y="4"/>
                    <a:pt x="11" y="139"/>
                  </a:cubicBezTo>
                  <a:cubicBezTo>
                    <a:pt x="0" y="274"/>
                    <a:pt x="1" y="324"/>
                    <a:pt x="1" y="324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Camera_Drone">
              <a:extLst>
                <a:ext uri="{FF2B5EF4-FFF2-40B4-BE49-F238E27FC236}">
                  <a16:creationId xmlns:a16="http://schemas.microsoft.com/office/drawing/2014/main" id="{C7738778-4618-4ED0-876E-23C032E5A72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946773" y="4199353"/>
              <a:ext cx="168057" cy="35012"/>
            </a:xfrm>
            <a:custGeom>
              <a:avLst/>
              <a:gdLst>
                <a:gd name="T0" fmla="*/ 65 w 65"/>
                <a:gd name="T1" fmla="*/ 7 h 15"/>
                <a:gd name="T2" fmla="*/ 59 w 65"/>
                <a:gd name="T3" fmla="*/ 15 h 15"/>
                <a:gd name="T4" fmla="*/ 7 w 65"/>
                <a:gd name="T5" fmla="*/ 15 h 15"/>
                <a:gd name="T6" fmla="*/ 0 w 65"/>
                <a:gd name="T7" fmla="*/ 7 h 15"/>
                <a:gd name="T8" fmla="*/ 0 w 65"/>
                <a:gd name="T9" fmla="*/ 7 h 15"/>
                <a:gd name="T10" fmla="*/ 7 w 65"/>
                <a:gd name="T11" fmla="*/ 0 h 15"/>
                <a:gd name="T12" fmla="*/ 59 w 65"/>
                <a:gd name="T13" fmla="*/ 0 h 15"/>
                <a:gd name="T14" fmla="*/ 65 w 6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5">
                  <a:moveTo>
                    <a:pt x="65" y="7"/>
                  </a:moveTo>
                  <a:cubicBezTo>
                    <a:pt x="65" y="11"/>
                    <a:pt x="62" y="15"/>
                    <a:pt x="59" y="15"/>
                  </a:cubicBezTo>
                  <a:lnTo>
                    <a:pt x="7" y="15"/>
                  </a:lnTo>
                  <a:cubicBezTo>
                    <a:pt x="3" y="15"/>
                    <a:pt x="0" y="11"/>
                    <a:pt x="0" y="7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59" y="0"/>
                  </a:lnTo>
                  <a:cubicBezTo>
                    <a:pt x="62" y="0"/>
                    <a:pt x="65" y="3"/>
                    <a:pt x="65" y="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Camera_Drone">
              <a:extLst>
                <a:ext uri="{FF2B5EF4-FFF2-40B4-BE49-F238E27FC236}">
                  <a16:creationId xmlns:a16="http://schemas.microsoft.com/office/drawing/2014/main" id="{1F490EB7-8E29-4D44-A31C-50CF494A3750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275884" y="4199353"/>
              <a:ext cx="175059" cy="35012"/>
            </a:xfrm>
            <a:custGeom>
              <a:avLst/>
              <a:gdLst>
                <a:gd name="T0" fmla="*/ 65 w 65"/>
                <a:gd name="T1" fmla="*/ 7 h 15"/>
                <a:gd name="T2" fmla="*/ 58 w 65"/>
                <a:gd name="T3" fmla="*/ 15 h 15"/>
                <a:gd name="T4" fmla="*/ 7 w 65"/>
                <a:gd name="T5" fmla="*/ 15 h 15"/>
                <a:gd name="T6" fmla="*/ 0 w 65"/>
                <a:gd name="T7" fmla="*/ 7 h 15"/>
                <a:gd name="T8" fmla="*/ 0 w 65"/>
                <a:gd name="T9" fmla="*/ 7 h 15"/>
                <a:gd name="T10" fmla="*/ 7 w 65"/>
                <a:gd name="T11" fmla="*/ 0 h 15"/>
                <a:gd name="T12" fmla="*/ 58 w 65"/>
                <a:gd name="T13" fmla="*/ 0 h 15"/>
                <a:gd name="T14" fmla="*/ 65 w 6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5">
                  <a:moveTo>
                    <a:pt x="65" y="7"/>
                  </a:moveTo>
                  <a:cubicBezTo>
                    <a:pt x="65" y="11"/>
                    <a:pt x="62" y="15"/>
                    <a:pt x="58" y="15"/>
                  </a:cubicBezTo>
                  <a:lnTo>
                    <a:pt x="7" y="15"/>
                  </a:lnTo>
                  <a:cubicBezTo>
                    <a:pt x="3" y="15"/>
                    <a:pt x="0" y="11"/>
                    <a:pt x="0" y="7"/>
                  </a:cubicBezTo>
                  <a:lnTo>
                    <a:pt x="0" y="7"/>
                  </a:lnTo>
                  <a:cubicBezTo>
                    <a:pt x="0" y="3"/>
                    <a:pt x="3" y="0"/>
                    <a:pt x="7" y="0"/>
                  </a:cubicBezTo>
                  <a:lnTo>
                    <a:pt x="58" y="0"/>
                  </a:lnTo>
                  <a:cubicBezTo>
                    <a:pt x="62" y="0"/>
                    <a:pt x="65" y="3"/>
                    <a:pt x="65" y="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705EBB1-A6B2-4CDF-A6A9-87E2D786B9B3}"/>
              </a:ext>
            </a:extLst>
          </p:cNvPr>
          <p:cNvCxnSpPr/>
          <p:nvPr/>
        </p:nvCxnSpPr>
        <p:spPr>
          <a:xfrm>
            <a:off x="9398000" y="4419600"/>
            <a:ext cx="2617981" cy="0"/>
          </a:xfrm>
          <a:prstGeom prst="line">
            <a:avLst/>
          </a:prstGeom>
          <a:ln w="1905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4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4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0234 -0.11065 " pathEditMode="relative" rAng="0" ptsTypes="AA">
                                      <p:cBhvr>
                                        <p:cTn id="143" dur="1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553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"/>
                            </p:stCondLst>
                            <p:childTnLst>
                              <p:par>
                                <p:cTn id="1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11065 L 0.01979 -0.11806 " pathEditMode="relative" rAng="0" ptsTypes="AA">
                                      <p:cBhvr>
                                        <p:cTn id="151" dur="1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37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600000">
                                      <p:cBhvr>
                                        <p:cTn id="1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1979 -0.11806 L -0.01966 -0.11806 " pathEditMode="relative" rAng="0" ptsTypes="AA">
                                      <p:cBhvr>
                                        <p:cTn id="155" dur="1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 animBg="1"/>
      <p:bldP spid="8" grpId="0" animBg="1"/>
      <p:bldP spid="41" grpId="0"/>
      <p:bldP spid="43" grpId="0"/>
      <p:bldP spid="46" grpId="0" animBg="1"/>
      <p:bldP spid="56" grpId="0" animBg="1"/>
      <p:bldP spid="70" grpId="0"/>
      <p:bldP spid="73" grpId="0" animBg="1"/>
      <p:bldP spid="74" grpId="0"/>
      <p:bldP spid="92" grpId="0"/>
      <p:bldP spid="106" grpId="0"/>
      <p:bldP spid="157" grpId="0"/>
      <p:bldP spid="158" grpId="0"/>
      <p:bldP spid="160" grpId="0"/>
      <p:bldP spid="179" grpId="0"/>
      <p:bldP spid="180" grpId="0"/>
      <p:bldP spid="1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4BADA34-DD3B-439C-9F83-D25AAEB03C11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10689409" y="3958558"/>
            <a:ext cx="608472" cy="89613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08EC5D7-6BF0-494A-BFD9-596B8A82CC7C}"/>
              </a:ext>
            </a:extLst>
          </p:cNvPr>
          <p:cNvCxnSpPr>
            <a:cxnSpLocks/>
            <a:endCxn id="33" idx="2"/>
          </p:cNvCxnSpPr>
          <p:nvPr/>
        </p:nvCxnSpPr>
        <p:spPr>
          <a:xfrm flipH="1">
            <a:off x="9409374" y="3912186"/>
            <a:ext cx="1113579" cy="170298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46EAD3C-C8A1-48D6-A11C-7EE2774089A3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9200299" y="3920119"/>
            <a:ext cx="2097582" cy="93456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5C2B7B5-B764-4D78-B5EE-FC16F1EE7FD8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9242379" y="3945381"/>
            <a:ext cx="166995" cy="166979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2FBE8DC-2D38-4659-AE66-8426203FF2FB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7532629" y="4392727"/>
            <a:ext cx="3765252" cy="46196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B2DE703-1CAE-448B-B016-035234184EE5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567479" y="4402802"/>
            <a:ext cx="1841895" cy="1212369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16B421F-B8EA-4AEC-A29C-DA144F861896}"/>
              </a:ext>
            </a:extLst>
          </p:cNvPr>
          <p:cNvCxnSpPr>
            <a:cxnSpLocks/>
          </p:cNvCxnSpPr>
          <p:nvPr/>
        </p:nvCxnSpPr>
        <p:spPr>
          <a:xfrm flipV="1">
            <a:off x="7520867" y="4926093"/>
            <a:ext cx="11762" cy="26639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40488E-1CC0-45A4-9C24-C8D16158E104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520867" y="5339939"/>
            <a:ext cx="1888507" cy="275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37B6300-CCDC-447E-A241-B78E5FD266C5}"/>
              </a:ext>
            </a:extLst>
          </p:cNvPr>
          <p:cNvCxnSpPr>
            <a:cxnSpLocks/>
          </p:cNvCxnSpPr>
          <p:nvPr/>
        </p:nvCxnSpPr>
        <p:spPr>
          <a:xfrm flipV="1">
            <a:off x="7534275" y="4854126"/>
            <a:ext cx="3763606" cy="477365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D25FE4-9543-4296-B327-950B94CBF285}"/>
              </a:ext>
            </a:extLst>
          </p:cNvPr>
          <p:cNvCxnSpPr>
            <a:cxnSpLocks/>
            <a:stCxn id="23" idx="8"/>
          </p:cNvCxnSpPr>
          <p:nvPr/>
        </p:nvCxnSpPr>
        <p:spPr>
          <a:xfrm flipV="1">
            <a:off x="6684567" y="5780021"/>
            <a:ext cx="751857" cy="1648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96AC44-ACAC-4638-AF65-15CEB6BFF3DB}"/>
              </a:ext>
            </a:extLst>
          </p:cNvPr>
          <p:cNvCxnSpPr>
            <a:cxnSpLocks/>
            <a:stCxn id="23" idx="28"/>
          </p:cNvCxnSpPr>
          <p:nvPr/>
        </p:nvCxnSpPr>
        <p:spPr>
          <a:xfrm flipH="1">
            <a:off x="6089078" y="5944872"/>
            <a:ext cx="389917" cy="471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FBD1728-83BA-4A8A-B5C6-5CD4D1D69E30}"/>
              </a:ext>
            </a:extLst>
          </p:cNvPr>
          <p:cNvCxnSpPr>
            <a:cxnSpLocks/>
          </p:cNvCxnSpPr>
          <p:nvPr/>
        </p:nvCxnSpPr>
        <p:spPr>
          <a:xfrm flipV="1">
            <a:off x="6684567" y="4868115"/>
            <a:ext cx="4613314" cy="109018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0A8141-A10C-4CA9-8019-E72DB364ED8A}"/>
              </a:ext>
            </a:extLst>
          </p:cNvPr>
          <p:cNvCxnSpPr>
            <a:cxnSpLocks/>
            <a:stCxn id="23" idx="8"/>
            <a:endCxn id="33" idx="2"/>
          </p:cNvCxnSpPr>
          <p:nvPr/>
        </p:nvCxnSpPr>
        <p:spPr>
          <a:xfrm flipV="1">
            <a:off x="6684567" y="5615171"/>
            <a:ext cx="2724807" cy="32970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DA607F-E3F7-4857-AB09-A33E533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AB01-2575-45E8-AB4C-2A15791DFE77}"/>
              </a:ext>
            </a:extLst>
          </p:cNvPr>
          <p:cNvSpPr txBox="1"/>
          <p:nvPr/>
        </p:nvSpPr>
        <p:spPr>
          <a:xfrm>
            <a:off x="3432360" y="0"/>
            <a:ext cx="53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CONTROLLERS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620898-2335-417E-8D8A-87274967AB98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AC0F95-080A-4C3F-ABB1-805D84755DAD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8A1692-91CE-4089-BB8A-F420F8C503F2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5A25EA-EC61-4FE1-A404-333413A37A3E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B9128-20BD-4DA2-BDD1-E57897013A7A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9DB614-0D81-47D5-AB1F-FC91F95A2DAB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ullseye">
            <a:hlinkClick r:id="rId8" action="ppaction://hlinksldjump"/>
            <a:extLst>
              <a:ext uri="{FF2B5EF4-FFF2-40B4-BE49-F238E27FC236}">
                <a16:creationId xmlns:a16="http://schemas.microsoft.com/office/drawing/2014/main" id="{C9F42ABC-C43F-492C-8E8B-3589547DE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1" name="Graphic 10" descr="Single gear">
            <a:hlinkClick r:id="rId11" action="ppaction://hlinksldjump"/>
            <a:extLst>
              <a:ext uri="{FF2B5EF4-FFF2-40B4-BE49-F238E27FC236}">
                <a16:creationId xmlns:a16="http://schemas.microsoft.com/office/drawing/2014/main" id="{E840A600-CEE1-41B8-B31F-6FB5892EBB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12" name="Graphic 11" descr="Microscope">
            <a:hlinkClick r:id="rId14" action="ppaction://hlinksldjump"/>
            <a:extLst>
              <a:ext uri="{FF2B5EF4-FFF2-40B4-BE49-F238E27FC236}">
                <a16:creationId xmlns:a16="http://schemas.microsoft.com/office/drawing/2014/main" id="{71D0AB42-61AC-4AE1-A4A9-557C424234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Play">
            <a:hlinkClick r:id="rId17" action="ppaction://hlinksldjump"/>
            <a:extLst>
              <a:ext uri="{FF2B5EF4-FFF2-40B4-BE49-F238E27FC236}">
                <a16:creationId xmlns:a16="http://schemas.microsoft.com/office/drawing/2014/main" id="{8389F547-FF64-4BFC-84E1-CF61532DDE4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Research">
            <a:hlinkClick r:id="rId20" action="ppaction://hlinksldjump"/>
            <a:extLst>
              <a:ext uri="{FF2B5EF4-FFF2-40B4-BE49-F238E27FC236}">
                <a16:creationId xmlns:a16="http://schemas.microsoft.com/office/drawing/2014/main" id="{B12D43B1-05DB-4856-9337-3C8CEDE832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5" name="Graphic 14" descr="Pie chart">
            <a:hlinkClick r:id="rId23" action="ppaction://hlinksldjump"/>
            <a:extLst>
              <a:ext uri="{FF2B5EF4-FFF2-40B4-BE49-F238E27FC236}">
                <a16:creationId xmlns:a16="http://schemas.microsoft.com/office/drawing/2014/main" id="{3E7CF9FA-0141-46DF-B17D-E9B0FC70FA5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FA58F-B268-4DBA-9B79-805CF59BF24C}"/>
              </a:ext>
            </a:extLst>
          </p:cNvPr>
          <p:cNvSpPr/>
          <p:nvPr/>
        </p:nvSpPr>
        <p:spPr>
          <a:xfrm>
            <a:off x="2350499" y="993150"/>
            <a:ext cx="1236420" cy="7768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APF REPULSIVE FORCES</a:t>
            </a:r>
          </a:p>
        </p:txBody>
      </p:sp>
      <p:grpSp>
        <p:nvGrpSpPr>
          <p:cNvPr id="18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5CFC8DF-143F-48CE-8822-213F98D6CEF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170301" y="5533392"/>
            <a:ext cx="820937" cy="822960"/>
            <a:chOff x="8" y="8"/>
            <a:chExt cx="406" cy="407"/>
          </a:xfrm>
          <a:solidFill>
            <a:srgbClr val="0070C0"/>
          </a:solidFill>
        </p:grpSpPr>
        <p:sp>
          <p:nvSpPr>
            <p:cNvPr id="19" name="Drone3">
              <a:extLst>
                <a:ext uri="{FF2B5EF4-FFF2-40B4-BE49-F238E27FC236}">
                  <a16:creationId xmlns:a16="http://schemas.microsoft.com/office/drawing/2014/main" id="{5EC9AA9F-C8B5-4F29-ACF0-563A5A5319AD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rone3">
              <a:extLst>
                <a:ext uri="{FF2B5EF4-FFF2-40B4-BE49-F238E27FC236}">
                  <a16:creationId xmlns:a16="http://schemas.microsoft.com/office/drawing/2014/main" id="{E246F692-4553-4832-85E6-410FFC3FD8AD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rone3">
              <a:extLst>
                <a:ext uri="{FF2B5EF4-FFF2-40B4-BE49-F238E27FC236}">
                  <a16:creationId xmlns:a16="http://schemas.microsoft.com/office/drawing/2014/main" id="{79C8B037-AF11-454B-8104-6DEC515E877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Drone3">
              <a:extLst>
                <a:ext uri="{FF2B5EF4-FFF2-40B4-BE49-F238E27FC236}">
                  <a16:creationId xmlns:a16="http://schemas.microsoft.com/office/drawing/2014/main" id="{989529A0-50B6-4770-9219-E2832614F0A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Drone3">
              <a:extLst>
                <a:ext uri="{FF2B5EF4-FFF2-40B4-BE49-F238E27FC236}">
                  <a16:creationId xmlns:a16="http://schemas.microsoft.com/office/drawing/2014/main" id="{9103DF2F-F76F-484C-A61E-654FE909EC2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DD81634-0956-474A-ADB3-6B35A0C7BE36}"/>
              </a:ext>
            </a:extLst>
          </p:cNvPr>
          <p:cNvSpPr txBox="1"/>
          <p:nvPr/>
        </p:nvSpPr>
        <p:spPr>
          <a:xfrm>
            <a:off x="-671249" y="2508159"/>
            <a:ext cx="7738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CHARACTERIZED BY 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INTENSE STRENGTH 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NEAR OBSTACLES</a:t>
            </a:r>
            <a:endParaRPr lang="en-US" dirty="0">
              <a:solidFill>
                <a:srgbClr val="76717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C1428-4174-4B0F-898D-2ACA02C17E23}"/>
              </a:ext>
            </a:extLst>
          </p:cNvPr>
          <p:cNvSpPr txBox="1"/>
          <p:nvPr/>
        </p:nvSpPr>
        <p:spPr>
          <a:xfrm>
            <a:off x="-671250" y="2968761"/>
            <a:ext cx="7738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HAVE NO EFFECT WHEN FAR FROM OBSTACLES</a:t>
            </a:r>
            <a:endParaRPr lang="en-US" dirty="0">
              <a:solidFill>
                <a:srgbClr val="76717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9B1180-A375-4ECD-9789-C9737079DBC7}"/>
              </a:ext>
            </a:extLst>
          </p:cNvPr>
          <p:cNvSpPr/>
          <p:nvPr/>
        </p:nvSpPr>
        <p:spPr>
          <a:xfrm>
            <a:off x="9124337" y="993151"/>
            <a:ext cx="1236419" cy="7768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POSITION PID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0104B7-CF74-4E25-86C9-249BEF99C327}"/>
              </a:ext>
            </a:extLst>
          </p:cNvPr>
          <p:cNvSpPr txBox="1"/>
          <p:nvPr/>
        </p:nvSpPr>
        <p:spPr>
          <a:xfrm>
            <a:off x="-671250" y="2047558"/>
            <a:ext cx="7738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REPEL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THE QUADCOPTER FROM OBSTACLES</a:t>
            </a:r>
            <a:endParaRPr lang="en-US" dirty="0">
              <a:solidFill>
                <a:srgbClr val="76717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2619C1-B317-4E04-B11D-E71B46EC1E21}"/>
              </a:ext>
            </a:extLst>
          </p:cNvPr>
          <p:cNvSpPr txBox="1"/>
          <p:nvPr/>
        </p:nvSpPr>
        <p:spPr>
          <a:xfrm>
            <a:off x="6706582" y="1926463"/>
            <a:ext cx="5551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ATTRACT</a:t>
            </a:r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 THE QUADCOPTER TO GOAL POSITION</a:t>
            </a:r>
            <a:endParaRPr lang="en-US" dirty="0">
              <a:solidFill>
                <a:srgbClr val="767171"/>
              </a:solidFill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D055D64A-B037-41C6-8B49-41A3057F93E6}"/>
              </a:ext>
            </a:extLst>
          </p:cNvPr>
          <p:cNvSpPr/>
          <p:nvPr/>
        </p:nvSpPr>
        <p:spPr>
          <a:xfrm>
            <a:off x="11231996" y="4646253"/>
            <a:ext cx="274320" cy="274320"/>
          </a:xfrm>
          <a:prstGeom prst="mathMultiply">
            <a:avLst>
              <a:gd name="adj1" fmla="val 68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5532E9-FF10-436F-9FFA-3F35250CD0AD}"/>
              </a:ext>
            </a:extLst>
          </p:cNvPr>
          <p:cNvSpPr txBox="1"/>
          <p:nvPr/>
        </p:nvSpPr>
        <p:spPr>
          <a:xfrm>
            <a:off x="10832532" y="4895162"/>
            <a:ext cx="1042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GOAL</a:t>
            </a:r>
            <a:endParaRPr lang="en-US" dirty="0">
              <a:solidFill>
                <a:srgbClr val="76717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EF5933-29C7-4272-950D-65F21AA5740A}"/>
              </a:ext>
            </a:extLst>
          </p:cNvPr>
          <p:cNvSpPr/>
          <p:nvPr/>
        </p:nvSpPr>
        <p:spPr>
          <a:xfrm>
            <a:off x="8759639" y="4992313"/>
            <a:ext cx="1299470" cy="87638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337D4A-6929-4B23-8004-D1C7770D90E1}"/>
              </a:ext>
            </a:extLst>
          </p:cNvPr>
          <p:cNvSpPr txBox="1"/>
          <p:nvPr/>
        </p:nvSpPr>
        <p:spPr>
          <a:xfrm>
            <a:off x="8746603" y="5245839"/>
            <a:ext cx="132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OBSTACLE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FD1F19-64E8-47C3-98EC-C9C0BCCAD51E}"/>
              </a:ext>
            </a:extLst>
          </p:cNvPr>
          <p:cNvCxnSpPr>
            <a:cxnSpLocks/>
            <a:stCxn id="23" idx="8"/>
          </p:cNvCxnSpPr>
          <p:nvPr/>
        </p:nvCxnSpPr>
        <p:spPr>
          <a:xfrm flipV="1">
            <a:off x="6684567" y="5766996"/>
            <a:ext cx="306671" cy="1778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FBF8010-ECA6-42EF-B809-7E437A429D17}"/>
              </a:ext>
            </a:extLst>
          </p:cNvPr>
          <p:cNvGrpSpPr/>
          <p:nvPr/>
        </p:nvGrpSpPr>
        <p:grpSpPr>
          <a:xfrm>
            <a:off x="117983" y="91815"/>
            <a:ext cx="2624058" cy="697419"/>
            <a:chOff x="5555713" y="1165669"/>
            <a:chExt cx="2624058" cy="69741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4AD3E8A-09C4-4D12-87B5-E05A1CB43A8D}"/>
                </a:ext>
              </a:extLst>
            </p:cNvPr>
            <p:cNvCxnSpPr/>
            <p:nvPr/>
          </p:nvCxnSpPr>
          <p:spPr>
            <a:xfrm>
              <a:off x="5555713" y="1291937"/>
              <a:ext cx="41815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987BF34-0C5D-4CD6-B2FE-FD57ED3272D0}"/>
                </a:ext>
              </a:extLst>
            </p:cNvPr>
            <p:cNvCxnSpPr/>
            <p:nvPr/>
          </p:nvCxnSpPr>
          <p:spPr>
            <a:xfrm>
              <a:off x="5555713" y="1506426"/>
              <a:ext cx="41815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00A9458-01F8-435F-961D-92ADE21D20A8}"/>
                </a:ext>
              </a:extLst>
            </p:cNvPr>
            <p:cNvCxnSpPr/>
            <p:nvPr/>
          </p:nvCxnSpPr>
          <p:spPr>
            <a:xfrm>
              <a:off x="5555713" y="1720914"/>
              <a:ext cx="41815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35EA6E8-31DE-43E3-B6A9-8BB5A01630AA}"/>
                </a:ext>
              </a:extLst>
            </p:cNvPr>
            <p:cNvSpPr txBox="1"/>
            <p:nvPr/>
          </p:nvSpPr>
          <p:spPr>
            <a:xfrm>
              <a:off x="5874332" y="1165669"/>
              <a:ext cx="230543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ATTRACTIVE ACCELERATION </a:t>
              </a:r>
              <a:endParaRPr lang="en-US" sz="1000" dirty="0">
                <a:solidFill>
                  <a:srgbClr val="76717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D36AA7-9835-416D-B8C9-583AB3E02D87}"/>
                </a:ext>
              </a:extLst>
            </p:cNvPr>
            <p:cNvSpPr txBox="1"/>
            <p:nvPr/>
          </p:nvSpPr>
          <p:spPr>
            <a:xfrm>
              <a:off x="5838518" y="1391268"/>
              <a:ext cx="230543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REPULSIVE ACCELERATION </a:t>
              </a:r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C8D1D0-B748-4EBC-8CC9-7A2A4BB8C61A}"/>
                </a:ext>
              </a:extLst>
            </p:cNvPr>
            <p:cNvSpPr txBox="1"/>
            <p:nvPr/>
          </p:nvSpPr>
          <p:spPr>
            <a:xfrm>
              <a:off x="5838518" y="1616867"/>
              <a:ext cx="230543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C000"/>
                  </a:solidFill>
                  <a:latin typeface="Century Gothic" panose="020B0502020202020204" pitchFamily="34" charset="0"/>
                </a:rPr>
                <a:t>RESULTANT ACCELERATION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F2F0670-31EE-4970-ADFF-88F6010F5AA1}"/>
              </a:ext>
            </a:extLst>
          </p:cNvPr>
          <p:cNvCxnSpPr>
            <a:cxnSpLocks/>
          </p:cNvCxnSpPr>
          <p:nvPr/>
        </p:nvCxnSpPr>
        <p:spPr>
          <a:xfrm>
            <a:off x="7681619" y="4403443"/>
            <a:ext cx="730701" cy="9114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0A4B417-ACCD-4D64-AB02-289DFF591F48}"/>
              </a:ext>
            </a:extLst>
          </p:cNvPr>
          <p:cNvCxnSpPr>
            <a:cxnSpLocks/>
          </p:cNvCxnSpPr>
          <p:nvPr/>
        </p:nvCxnSpPr>
        <p:spPr>
          <a:xfrm flipH="1" flipV="1">
            <a:off x="6746446" y="5184491"/>
            <a:ext cx="668707" cy="1226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31C96BC-81F8-45E4-8C44-AD556A789766}"/>
              </a:ext>
            </a:extLst>
          </p:cNvPr>
          <p:cNvCxnSpPr>
            <a:cxnSpLocks/>
          </p:cNvCxnSpPr>
          <p:nvPr/>
        </p:nvCxnSpPr>
        <p:spPr>
          <a:xfrm flipH="1" flipV="1">
            <a:off x="6897739" y="3981926"/>
            <a:ext cx="531715" cy="32473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895BDA6-C1FD-44F6-9E03-F17CA7162A7D}"/>
              </a:ext>
            </a:extLst>
          </p:cNvPr>
          <p:cNvCxnSpPr>
            <a:cxnSpLocks/>
          </p:cNvCxnSpPr>
          <p:nvPr/>
        </p:nvCxnSpPr>
        <p:spPr>
          <a:xfrm flipV="1">
            <a:off x="7748588" y="4004749"/>
            <a:ext cx="296737" cy="1589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4BFD640-D8FC-4173-9563-AA9C32F3C3F9}"/>
              </a:ext>
            </a:extLst>
          </p:cNvPr>
          <p:cNvCxnSpPr>
            <a:cxnSpLocks/>
          </p:cNvCxnSpPr>
          <p:nvPr/>
        </p:nvCxnSpPr>
        <p:spPr>
          <a:xfrm flipV="1">
            <a:off x="7642186" y="5237892"/>
            <a:ext cx="655879" cy="757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7FC6A04-720F-4781-B17D-EEAAE8E0CF65}"/>
              </a:ext>
            </a:extLst>
          </p:cNvPr>
          <p:cNvCxnSpPr>
            <a:cxnSpLocks/>
          </p:cNvCxnSpPr>
          <p:nvPr/>
        </p:nvCxnSpPr>
        <p:spPr>
          <a:xfrm>
            <a:off x="9397393" y="4006530"/>
            <a:ext cx="640911" cy="2854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03BBBF58-9B32-46DD-97A9-7687DF92AE57}"/>
              </a:ext>
            </a:extLst>
          </p:cNvPr>
          <p:cNvCxnSpPr>
            <a:cxnSpLocks/>
          </p:cNvCxnSpPr>
          <p:nvPr/>
        </p:nvCxnSpPr>
        <p:spPr>
          <a:xfrm flipH="1" flipV="1">
            <a:off x="9170699" y="3318573"/>
            <a:ext cx="67019" cy="4657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C17A7AB4-B837-454B-B558-26519A73B896}"/>
              </a:ext>
            </a:extLst>
          </p:cNvPr>
          <p:cNvCxnSpPr>
            <a:cxnSpLocks/>
          </p:cNvCxnSpPr>
          <p:nvPr/>
        </p:nvCxnSpPr>
        <p:spPr>
          <a:xfrm flipV="1">
            <a:off x="9351476" y="3850905"/>
            <a:ext cx="391070" cy="3601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086757CA-C09E-4058-A436-68E813C65347}"/>
              </a:ext>
            </a:extLst>
          </p:cNvPr>
          <p:cNvCxnSpPr>
            <a:cxnSpLocks/>
          </p:cNvCxnSpPr>
          <p:nvPr/>
        </p:nvCxnSpPr>
        <p:spPr>
          <a:xfrm>
            <a:off x="10691036" y="3958428"/>
            <a:ext cx="302609" cy="4411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3B5086D-C0BE-4EB8-A800-9DA62F4A31F2}"/>
              </a:ext>
            </a:extLst>
          </p:cNvPr>
          <p:cNvCxnSpPr>
            <a:cxnSpLocks/>
          </p:cNvCxnSpPr>
          <p:nvPr/>
        </p:nvCxnSpPr>
        <p:spPr>
          <a:xfrm flipV="1">
            <a:off x="10648608" y="3429000"/>
            <a:ext cx="155673" cy="2536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1DE3582-4B3C-42F4-B95C-695DABA00A3D}"/>
              </a:ext>
            </a:extLst>
          </p:cNvPr>
          <p:cNvCxnSpPr>
            <a:cxnSpLocks/>
          </p:cNvCxnSpPr>
          <p:nvPr/>
        </p:nvCxnSpPr>
        <p:spPr>
          <a:xfrm>
            <a:off x="10750519" y="3803158"/>
            <a:ext cx="259126" cy="2291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3A2A200-D5AD-455F-872B-94BBBF25B431}"/>
                  </a:ext>
                </a:extLst>
              </p:cNvPr>
              <p:cNvSpPr txBox="1"/>
              <p:nvPr/>
            </p:nvSpPr>
            <p:spPr>
              <a:xfrm>
                <a:off x="107831" y="3803158"/>
                <a:ext cx="6231133" cy="103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𝑜𝑏𝑠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r>
                                    <a:rPr lang="en-US" sz="1600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𝑜𝑏𝑠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600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600" i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≤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&amp;0                                                               ,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𝑜𝑏𝑠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&gt;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3A2A200-D5AD-455F-872B-94BBBF25B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1" y="3803158"/>
                <a:ext cx="6231133" cy="103477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1E5BF86-B6DD-4F8A-9331-D66E6C1B66B5}"/>
                  </a:ext>
                </a:extLst>
              </p:cNvPr>
              <p:cNvSpPr txBox="1"/>
              <p:nvPr/>
            </p:nvSpPr>
            <p:spPr>
              <a:xfrm>
                <a:off x="7111470" y="2259967"/>
                <a:ext cx="4662195" cy="625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6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f>
                        <m:fPr>
                          <m:ctrlP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n-US" sz="16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51E5BF86-B6DD-4F8A-9331-D66E6C1B6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70" y="2259967"/>
                <a:ext cx="4662195" cy="6255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54A0D27-CCE8-4DA3-AEEB-64447A527D70}"/>
                  </a:ext>
                </a:extLst>
              </p:cNvPr>
              <p:cNvSpPr txBox="1"/>
              <p:nvPr/>
            </p:nvSpPr>
            <p:spPr>
              <a:xfrm>
                <a:off x="1550526" y="5069429"/>
                <a:ext cx="3235564" cy="108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𝑃𝐼𝐷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𝑅𝑒𝑝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HGSMinchoE" panose="02020800000000000000" pitchFamily="18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C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C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𝑃𝐼𝐷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𝑅𝑒𝑝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54A0D27-CCE8-4DA3-AEEB-64447A527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26" y="5069429"/>
                <a:ext cx="3235564" cy="1081643"/>
              </a:xfrm>
              <a:prstGeom prst="rect">
                <a:avLst/>
              </a:prstGeom>
              <a:blipFill>
                <a:blip r:embed="rId28"/>
                <a:stretch>
                  <a:fillRect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67D0D3BA-3458-4662-B2C0-57028EA111B1}"/>
              </a:ext>
            </a:extLst>
          </p:cNvPr>
          <p:cNvSpPr txBox="1"/>
          <p:nvPr/>
        </p:nvSpPr>
        <p:spPr>
          <a:xfrm>
            <a:off x="11113485" y="5047633"/>
            <a:ext cx="435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-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752FAF-BD69-4C29-8869-277149F87BD0}"/>
              </a:ext>
            </a:extLst>
          </p:cNvPr>
          <p:cNvSpPr txBox="1"/>
          <p:nvPr/>
        </p:nvSpPr>
        <p:spPr>
          <a:xfrm>
            <a:off x="6378102" y="6197864"/>
            <a:ext cx="435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+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02827A-32DD-47D5-AE54-F829DE3619E6}"/>
              </a:ext>
            </a:extLst>
          </p:cNvPr>
          <p:cNvSpPr txBox="1"/>
          <p:nvPr/>
        </p:nvSpPr>
        <p:spPr>
          <a:xfrm>
            <a:off x="9192564" y="5825385"/>
            <a:ext cx="435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+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4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4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722 -0.0919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46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4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4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4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2 -0.0919 L 0.08099 -0.2298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689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15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4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4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1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4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5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4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9 -0.22986 L 0.21654 -0.29722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338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4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4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45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95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4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4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85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54 -0.29722 L 0.33047 -0.31019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-64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85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4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4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3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800"/>
                            </p:stCondLst>
                            <p:childTnLst>
                              <p:par>
                                <p:cTn id="1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4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4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700"/>
                            </p:stCondLst>
                            <p:childTnLst>
                              <p:par>
                                <p:cTn id="19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47 -0.31019 L 0.41003 -0.23611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370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172" grpId="0"/>
      <p:bldP spid="174" grpId="0"/>
      <p:bldP spid="67" grpId="0"/>
      <p:bldP spid="67" grpId="1"/>
      <p:bldP spid="84" grpId="0"/>
      <p:bldP spid="84" grpId="1"/>
      <p:bldP spid="87" grpId="0"/>
      <p:bldP spid="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AB73139-2A8C-40CE-A97B-05152DD40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" y="4013068"/>
            <a:ext cx="3611211" cy="27084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3E04DC-7BF5-4B3E-8FDE-6A6D7FDD8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5" y="1061899"/>
            <a:ext cx="3611211" cy="27084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88EA48-38AE-4713-8BA5-09590FDD2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" y="1064761"/>
            <a:ext cx="3611211" cy="2708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481096-A9E7-46E7-973D-9B2C2319F5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68" y="965007"/>
            <a:ext cx="4879931" cy="4226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E5139C-D07F-446E-92F3-0A0670BC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16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1FAB48-7AF5-49EF-B5BE-03134404D5AA}"/>
              </a:ext>
            </a:extLst>
          </p:cNvPr>
          <p:cNvSpPr/>
          <p:nvPr/>
        </p:nvSpPr>
        <p:spPr>
          <a:xfrm>
            <a:off x="9656480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D13E59-EEE3-4B0A-B887-EF0AD2C8B159}"/>
              </a:ext>
            </a:extLst>
          </p:cNvPr>
          <p:cNvSpPr/>
          <p:nvPr/>
        </p:nvSpPr>
        <p:spPr>
          <a:xfrm>
            <a:off x="10028538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516DF9-DF2E-41D5-8CA6-4DD1BC28772A}"/>
              </a:ext>
            </a:extLst>
          </p:cNvPr>
          <p:cNvSpPr>
            <a:spLocks noChangeAspect="1"/>
          </p:cNvSpPr>
          <p:nvPr/>
        </p:nvSpPr>
        <p:spPr>
          <a:xfrm>
            <a:off x="10400596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6A1D4A-23E7-44D8-81AC-62A77AE912A3}"/>
              </a:ext>
            </a:extLst>
          </p:cNvPr>
          <p:cNvSpPr>
            <a:spLocks noChangeAspect="1"/>
          </p:cNvSpPr>
          <p:nvPr/>
        </p:nvSpPr>
        <p:spPr>
          <a:xfrm>
            <a:off x="10772654" y="242144"/>
            <a:ext cx="274320" cy="274320"/>
          </a:xfrm>
          <a:prstGeom prst="ellipse">
            <a:avLst/>
          </a:prstGeom>
          <a:noFill/>
          <a:ln w="12700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933AB6-C9C1-471D-B7FA-DFFC13266805}"/>
              </a:ext>
            </a:extLst>
          </p:cNvPr>
          <p:cNvSpPr/>
          <p:nvPr/>
        </p:nvSpPr>
        <p:spPr>
          <a:xfrm>
            <a:off x="11168435" y="168992"/>
            <a:ext cx="420624" cy="420624"/>
          </a:xfrm>
          <a:prstGeom prst="ellipse">
            <a:avLst/>
          </a:prstGeom>
          <a:noFill/>
          <a:ln w="28575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8DBBAB-6453-4F22-A223-5ADE108CA88D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hlinkClick r:id="rId6" action="ppaction://hlinksldjump"/>
            <a:extLst>
              <a:ext uri="{FF2B5EF4-FFF2-40B4-BE49-F238E27FC236}">
                <a16:creationId xmlns:a16="http://schemas.microsoft.com/office/drawing/2014/main" id="{33FE53D9-433C-4A48-8E6C-1D9DAE10CA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32600" y="276059"/>
            <a:ext cx="210312" cy="210312"/>
          </a:xfrm>
          <a:prstGeom prst="rect">
            <a:avLst/>
          </a:prstGeom>
        </p:spPr>
      </p:pic>
      <p:pic>
        <p:nvPicPr>
          <p:cNvPr id="10" name="Graphic 9" descr="Single gear">
            <a:hlinkClick r:id="rId9" action="ppaction://hlinksldjump"/>
            <a:extLst>
              <a:ext uri="{FF2B5EF4-FFF2-40B4-BE49-F238E27FC236}">
                <a16:creationId xmlns:a16="http://schemas.microsoft.com/office/drawing/2014/main" id="{F0EF1F6F-5A04-4ADA-9489-FC4DF2E1E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04658" y="274148"/>
            <a:ext cx="210312" cy="210312"/>
          </a:xfrm>
          <a:prstGeom prst="rect">
            <a:avLst/>
          </a:prstGeom>
        </p:spPr>
      </p:pic>
      <p:pic>
        <p:nvPicPr>
          <p:cNvPr id="11" name="Graphic 10" descr="Microscope">
            <a:hlinkClick r:id="rId12" action="ppaction://hlinksldjump"/>
            <a:extLst>
              <a:ext uri="{FF2B5EF4-FFF2-40B4-BE49-F238E27FC236}">
                <a16:creationId xmlns:a16="http://schemas.microsoft.com/office/drawing/2014/main" id="{64EF6A67-ACBB-40C3-A7B4-04C255AF67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2" name="Graphic 11" descr="Play">
            <a:hlinkClick r:id="rId15" action="ppaction://hlinksldjump"/>
            <a:extLst>
              <a:ext uri="{FF2B5EF4-FFF2-40B4-BE49-F238E27FC236}">
                <a16:creationId xmlns:a16="http://schemas.microsoft.com/office/drawing/2014/main" id="{878D03A0-310F-4878-BF35-A0132837CE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0277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Research">
            <a:hlinkClick r:id="rId18" action="ppaction://hlinksldjump"/>
            <a:extLst>
              <a:ext uri="{FF2B5EF4-FFF2-40B4-BE49-F238E27FC236}">
                <a16:creationId xmlns:a16="http://schemas.microsoft.com/office/drawing/2014/main" id="{6A9F2C2F-6977-4E7C-A512-4934993FF0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69686" y="274148"/>
            <a:ext cx="210312" cy="210312"/>
          </a:xfrm>
          <a:prstGeom prst="rect">
            <a:avLst/>
          </a:prstGeom>
        </p:spPr>
      </p:pic>
      <p:pic>
        <p:nvPicPr>
          <p:cNvPr id="14" name="Graphic 13" descr="Pie chart">
            <a:hlinkClick r:id="rId21" action="ppaction://hlinksldjump"/>
            <a:extLst>
              <a:ext uri="{FF2B5EF4-FFF2-40B4-BE49-F238E27FC236}">
                <a16:creationId xmlns:a16="http://schemas.microsoft.com/office/drawing/2014/main" id="{8DCF48C6-C792-48C0-AB61-4A457E995E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09583" y="210140"/>
            <a:ext cx="338328" cy="338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4DABE-C136-4385-BE2C-F15324285370}"/>
              </a:ext>
            </a:extLst>
          </p:cNvPr>
          <p:cNvSpPr txBox="1"/>
          <p:nvPr/>
        </p:nvSpPr>
        <p:spPr>
          <a:xfrm>
            <a:off x="3432360" y="0"/>
            <a:ext cx="53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RESULTS</a:t>
            </a:r>
          </a:p>
          <a:p>
            <a:pPr algn="ctr"/>
            <a:r>
              <a:rPr lang="en-US" sz="3200" dirty="0">
                <a:solidFill>
                  <a:srgbClr val="385723"/>
                </a:solidFill>
                <a:latin typeface="Tw Cen MT" panose="020B0602020104020603" pitchFamily="34" charset="0"/>
              </a:rPr>
              <a:t>ATTITUDE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E76DA6A3-45BA-4259-A774-619482A53D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871315"/>
                  </p:ext>
                </p:extLst>
              </p:nvPr>
            </p:nvGraphicFramePr>
            <p:xfrm>
              <a:off x="3642351" y="4563937"/>
              <a:ext cx="4149982" cy="17890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0847">
                      <a:extLst>
                        <a:ext uri="{9D8B030D-6E8A-4147-A177-3AD203B41FA5}">
                          <a16:colId xmlns:a16="http://schemas.microsoft.com/office/drawing/2014/main" val="4160412660"/>
                        </a:ext>
                      </a:extLst>
                    </a:gridCol>
                    <a:gridCol w="822219">
                      <a:extLst>
                        <a:ext uri="{9D8B030D-6E8A-4147-A177-3AD203B41FA5}">
                          <a16:colId xmlns:a16="http://schemas.microsoft.com/office/drawing/2014/main" val="109839083"/>
                        </a:ext>
                      </a:extLst>
                    </a:gridCol>
                    <a:gridCol w="836913">
                      <a:extLst>
                        <a:ext uri="{9D8B030D-6E8A-4147-A177-3AD203B41FA5}">
                          <a16:colId xmlns:a16="http://schemas.microsoft.com/office/drawing/2014/main" val="3658928642"/>
                        </a:ext>
                      </a:extLst>
                    </a:gridCol>
                    <a:gridCol w="1090003">
                      <a:extLst>
                        <a:ext uri="{9D8B030D-6E8A-4147-A177-3AD203B41FA5}">
                          <a16:colId xmlns:a16="http://schemas.microsoft.com/office/drawing/2014/main" val="3744199358"/>
                        </a:ext>
                      </a:extLst>
                    </a:gridCol>
                  </a:tblGrid>
                  <a:tr h="244036">
                    <a:tc rowSpan="3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385723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385723"/>
                              </a:solidFill>
                              <a:latin typeface="Century Gothic" panose="020B0502020202020204" pitchFamily="34" charset="0"/>
                            </a:rPr>
                            <a:t>Attitude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918280"/>
                      </a:ext>
                    </a:extLst>
                  </a:tr>
                  <a:tr h="260433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6802752"/>
                      </a:ext>
                    </a:extLst>
                  </a:tr>
                  <a:tr h="24403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5.3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2819330"/>
                      </a:ext>
                    </a:extLst>
                  </a:tr>
                  <a:tr h="2440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  <m:r>
                                  <a:rPr lang="en-US" sz="1600" b="0" i="1" smtClean="0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𝑜𝑣𝑒𝑟𝑠h𝑜𝑜𝑡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8572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0%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45895"/>
                      </a:ext>
                    </a:extLst>
                  </a:tr>
                  <a:tr h="2440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𝑅𝑖𝑠𝑒</m:t>
                                </m:r>
                                <m:r>
                                  <a:rPr lang="en-US" sz="1600" b="0" i="1" smtClean="0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𝑇𝑖𝑚𝑒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8572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0.05 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𝑠𝑒𝑐𝑜𝑛𝑑𝑠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34922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E76DA6A3-45BA-4259-A774-619482A53D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871315"/>
                  </p:ext>
                </p:extLst>
              </p:nvPr>
            </p:nvGraphicFramePr>
            <p:xfrm>
              <a:off x="3642351" y="4563937"/>
              <a:ext cx="4149982" cy="17924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0847">
                      <a:extLst>
                        <a:ext uri="{9D8B030D-6E8A-4147-A177-3AD203B41FA5}">
                          <a16:colId xmlns:a16="http://schemas.microsoft.com/office/drawing/2014/main" val="4160412660"/>
                        </a:ext>
                      </a:extLst>
                    </a:gridCol>
                    <a:gridCol w="822219">
                      <a:extLst>
                        <a:ext uri="{9D8B030D-6E8A-4147-A177-3AD203B41FA5}">
                          <a16:colId xmlns:a16="http://schemas.microsoft.com/office/drawing/2014/main" val="109839083"/>
                        </a:ext>
                      </a:extLst>
                    </a:gridCol>
                    <a:gridCol w="836913">
                      <a:extLst>
                        <a:ext uri="{9D8B030D-6E8A-4147-A177-3AD203B41FA5}">
                          <a16:colId xmlns:a16="http://schemas.microsoft.com/office/drawing/2014/main" val="3658928642"/>
                        </a:ext>
                      </a:extLst>
                    </a:gridCol>
                    <a:gridCol w="1090003">
                      <a:extLst>
                        <a:ext uri="{9D8B030D-6E8A-4147-A177-3AD203B41FA5}">
                          <a16:colId xmlns:a16="http://schemas.microsoft.com/office/drawing/2014/main" val="3744199358"/>
                        </a:ext>
                      </a:extLst>
                    </a:gridCol>
                  </a:tblGrid>
                  <a:tr h="365760">
                    <a:tc rowSpan="3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385723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385723"/>
                              </a:solidFill>
                              <a:latin typeface="Century Gothic" panose="020B0502020202020204" pitchFamily="34" charset="0"/>
                            </a:rPr>
                            <a:t>Attitude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918280"/>
                      </a:ext>
                    </a:extLst>
                  </a:tr>
                  <a:tr h="39033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71111" t="-101563" r="-236296" b="-27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65217" t="-101563" r="-131159" b="-27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81564" t="-101563" r="-1117" b="-27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802752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71111" t="-211475" r="-236296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65217" t="-211475" r="-131159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81564" t="-211475" r="-1117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281933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435" t="-345455" r="-197391" b="-103636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51106" t="-345455" r="-442" b="-10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4589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435" t="-445455" r="-197391" b="-3636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51106" t="-445455" r="-442" b="-36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34922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9C25534-12E6-421A-9B49-B9042B539345}"/>
              </a:ext>
            </a:extLst>
          </p:cNvPr>
          <p:cNvSpPr txBox="1"/>
          <p:nvPr/>
        </p:nvSpPr>
        <p:spPr>
          <a:xfrm>
            <a:off x="1148927" y="2231437"/>
            <a:ext cx="148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85723"/>
                </a:solidFill>
                <a:latin typeface="Century Gothic" panose="020B0502020202020204" pitchFamily="34" charset="0"/>
              </a:rPr>
              <a:t>PHI SYSTEM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F0D933-07A4-4CD7-9059-B8986AD167AB}"/>
              </a:ext>
            </a:extLst>
          </p:cNvPr>
          <p:cNvSpPr txBox="1"/>
          <p:nvPr/>
        </p:nvSpPr>
        <p:spPr>
          <a:xfrm>
            <a:off x="4535399" y="2231437"/>
            <a:ext cx="1809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85723"/>
                </a:solidFill>
                <a:latin typeface="Century Gothic" panose="020B0502020202020204" pitchFamily="34" charset="0"/>
              </a:rPr>
              <a:t>THETA SYSTEM</a:t>
            </a:r>
            <a:endParaRPr 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265E5A-25B6-46F1-BAF0-E6B885BB1EE8}"/>
              </a:ext>
            </a:extLst>
          </p:cNvPr>
          <p:cNvSpPr txBox="1"/>
          <p:nvPr/>
        </p:nvSpPr>
        <p:spPr>
          <a:xfrm>
            <a:off x="987001" y="5191024"/>
            <a:ext cx="1809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85723"/>
                </a:solidFill>
                <a:latin typeface="Century Gothic" panose="020B0502020202020204" pitchFamily="34" charset="0"/>
              </a:rPr>
              <a:t>PSI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4909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7A27420-EC11-45F7-BBB6-573B5C18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75" y="1063398"/>
            <a:ext cx="3619923" cy="27149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428B31-5612-43A5-8EC5-0B11AAC7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17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BBF496-CF5C-470B-80F8-2B1C8D907F63}"/>
              </a:ext>
            </a:extLst>
          </p:cNvPr>
          <p:cNvSpPr/>
          <p:nvPr/>
        </p:nvSpPr>
        <p:spPr>
          <a:xfrm>
            <a:off x="9656480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381EE0-7A67-42FD-9D48-83D58D9E16DC}"/>
              </a:ext>
            </a:extLst>
          </p:cNvPr>
          <p:cNvSpPr/>
          <p:nvPr/>
        </p:nvSpPr>
        <p:spPr>
          <a:xfrm>
            <a:off x="10028538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E52FCD-D02B-45E0-AAF7-BE6A5DEE868A}"/>
              </a:ext>
            </a:extLst>
          </p:cNvPr>
          <p:cNvSpPr>
            <a:spLocks noChangeAspect="1"/>
          </p:cNvSpPr>
          <p:nvPr/>
        </p:nvSpPr>
        <p:spPr>
          <a:xfrm>
            <a:off x="10400596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F48F9B-A870-4262-8853-3D9CF80A2C3F}"/>
              </a:ext>
            </a:extLst>
          </p:cNvPr>
          <p:cNvSpPr>
            <a:spLocks noChangeAspect="1"/>
          </p:cNvSpPr>
          <p:nvPr/>
        </p:nvSpPr>
        <p:spPr>
          <a:xfrm>
            <a:off x="10772654" y="242144"/>
            <a:ext cx="274320" cy="274320"/>
          </a:xfrm>
          <a:prstGeom prst="ellipse">
            <a:avLst/>
          </a:prstGeom>
          <a:noFill/>
          <a:ln w="12700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163115-7B77-49B9-A71E-B21F363B19FE}"/>
              </a:ext>
            </a:extLst>
          </p:cNvPr>
          <p:cNvSpPr/>
          <p:nvPr/>
        </p:nvSpPr>
        <p:spPr>
          <a:xfrm>
            <a:off x="11168435" y="168992"/>
            <a:ext cx="420624" cy="420624"/>
          </a:xfrm>
          <a:prstGeom prst="ellipse">
            <a:avLst/>
          </a:prstGeom>
          <a:noFill/>
          <a:ln w="28575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C42FC4-C595-493E-AC64-F29794C1EAF0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hlinkClick r:id="rId3" action="ppaction://hlinksldjump"/>
            <a:extLst>
              <a:ext uri="{FF2B5EF4-FFF2-40B4-BE49-F238E27FC236}">
                <a16:creationId xmlns:a16="http://schemas.microsoft.com/office/drawing/2014/main" id="{7163AA75-535D-4FF4-8776-6EC8D830C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2600" y="276059"/>
            <a:ext cx="210312" cy="210312"/>
          </a:xfrm>
          <a:prstGeom prst="rect">
            <a:avLst/>
          </a:prstGeom>
        </p:spPr>
      </p:pic>
      <p:pic>
        <p:nvPicPr>
          <p:cNvPr id="10" name="Graphic 9" descr="Single gear">
            <a:hlinkClick r:id="rId6" action="ppaction://hlinksldjump"/>
            <a:extLst>
              <a:ext uri="{FF2B5EF4-FFF2-40B4-BE49-F238E27FC236}">
                <a16:creationId xmlns:a16="http://schemas.microsoft.com/office/drawing/2014/main" id="{C9BC71D1-7496-4442-9742-3771A8EB3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4658" y="274148"/>
            <a:ext cx="210312" cy="210312"/>
          </a:xfrm>
          <a:prstGeom prst="rect">
            <a:avLst/>
          </a:prstGeom>
        </p:spPr>
      </p:pic>
      <p:pic>
        <p:nvPicPr>
          <p:cNvPr id="11" name="Graphic 10" descr="Microscope">
            <a:hlinkClick r:id="rId9" action="ppaction://hlinksldjump"/>
            <a:extLst>
              <a:ext uri="{FF2B5EF4-FFF2-40B4-BE49-F238E27FC236}">
                <a16:creationId xmlns:a16="http://schemas.microsoft.com/office/drawing/2014/main" id="{5970C34C-0AEB-4B95-97B6-F1AD22B2CA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2" name="Graphic 11" descr="Play">
            <a:hlinkClick r:id="rId12" action="ppaction://hlinksldjump"/>
            <a:extLst>
              <a:ext uri="{FF2B5EF4-FFF2-40B4-BE49-F238E27FC236}">
                <a16:creationId xmlns:a16="http://schemas.microsoft.com/office/drawing/2014/main" id="{56DAED10-287B-463C-8265-A71793C25F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0277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Research">
            <a:hlinkClick r:id="rId15" action="ppaction://hlinksldjump"/>
            <a:extLst>
              <a:ext uri="{FF2B5EF4-FFF2-40B4-BE49-F238E27FC236}">
                <a16:creationId xmlns:a16="http://schemas.microsoft.com/office/drawing/2014/main" id="{B99DC35A-F7DB-4AB7-87B1-BFEBCF5683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9686" y="274148"/>
            <a:ext cx="210312" cy="210312"/>
          </a:xfrm>
          <a:prstGeom prst="rect">
            <a:avLst/>
          </a:prstGeom>
        </p:spPr>
      </p:pic>
      <p:pic>
        <p:nvPicPr>
          <p:cNvPr id="14" name="Graphic 13" descr="Pie chart">
            <a:hlinkClick r:id="rId18" action="ppaction://hlinksldjump"/>
            <a:extLst>
              <a:ext uri="{FF2B5EF4-FFF2-40B4-BE49-F238E27FC236}">
                <a16:creationId xmlns:a16="http://schemas.microsoft.com/office/drawing/2014/main" id="{34714F65-78D2-4365-B26E-FEC14C816A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09583" y="210140"/>
            <a:ext cx="338328" cy="338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18A15F-B3EB-4384-ACC3-7218B1402C42}"/>
              </a:ext>
            </a:extLst>
          </p:cNvPr>
          <p:cNvSpPr txBox="1"/>
          <p:nvPr/>
        </p:nvSpPr>
        <p:spPr>
          <a:xfrm>
            <a:off x="3432360" y="0"/>
            <a:ext cx="532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RESULTS</a:t>
            </a:r>
          </a:p>
          <a:p>
            <a:pPr algn="ctr"/>
            <a:r>
              <a:rPr lang="en-US" sz="3200" dirty="0">
                <a:solidFill>
                  <a:srgbClr val="385723"/>
                </a:solidFill>
                <a:latin typeface="Tw Cen MT" panose="020B0602020104020603" pitchFamily="34" charset="0"/>
              </a:rPr>
              <a:t>POSITION CONTROLLER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91FF74-902F-455A-BCC5-4B0A768109F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39" y="3921842"/>
            <a:ext cx="3619923" cy="2714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968FA-8443-4B0C-A705-1B300071D3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98"/>
            <a:ext cx="3619923" cy="2714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81A155-ECB4-481D-B2B2-DAD03B5C00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842"/>
            <a:ext cx="3619923" cy="2714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AC7AE4-FD93-4C3D-933E-B2EF005FD6D3}"/>
                  </a:ext>
                </a:extLst>
              </p:cNvPr>
              <p:cNvSpPr txBox="1"/>
              <p:nvPr/>
            </p:nvSpPr>
            <p:spPr>
              <a:xfrm>
                <a:off x="7035885" y="1875087"/>
                <a:ext cx="4350098" cy="982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𝑃𝐼𝐷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𝑅𝑒𝑝</m:t>
                          </m:r>
                        </m:sup>
                      </m:sSup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HGSMinchoE" panose="02020800000000000000" pitchFamily="18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𝑃𝐼𝐷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HGSMinchoE" panose="02020800000000000000" pitchFamily="18" charset="-128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𝑅𝑒𝑝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AC7AE4-FD93-4C3D-933E-B2EF005FD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85" y="1875087"/>
                <a:ext cx="4350098" cy="982385"/>
              </a:xfrm>
              <a:prstGeom prst="rect">
                <a:avLst/>
              </a:prstGeom>
              <a:blipFill>
                <a:blip r:embed="rId24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FE6487E-286C-40A5-84E2-6478BDCEC770}"/>
              </a:ext>
            </a:extLst>
          </p:cNvPr>
          <p:cNvSpPr txBox="1"/>
          <p:nvPr/>
        </p:nvSpPr>
        <p:spPr>
          <a:xfrm>
            <a:off x="7519874" y="3648699"/>
            <a:ext cx="3619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POSITION PID TUNED GAINS</a:t>
            </a:r>
            <a:endParaRPr lang="en-US" dirty="0">
              <a:solidFill>
                <a:srgbClr val="3857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12913EA7-660E-42D8-B51A-22ED5CE3B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124543"/>
                  </p:ext>
                </p:extLst>
              </p:nvPr>
            </p:nvGraphicFramePr>
            <p:xfrm>
              <a:off x="7289781" y="4114219"/>
              <a:ext cx="4080111" cy="217038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41967">
                      <a:extLst>
                        <a:ext uri="{9D8B030D-6E8A-4147-A177-3AD203B41FA5}">
                          <a16:colId xmlns:a16="http://schemas.microsoft.com/office/drawing/2014/main" val="693480751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4221041976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3783938914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1024222468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1566367090"/>
                        </a:ext>
                      </a:extLst>
                    </a:gridCol>
                    <a:gridCol w="484519">
                      <a:extLst>
                        <a:ext uri="{9D8B030D-6E8A-4147-A177-3AD203B41FA5}">
                          <a16:colId xmlns:a16="http://schemas.microsoft.com/office/drawing/2014/main" val="3666044846"/>
                        </a:ext>
                      </a:extLst>
                    </a:gridCol>
                    <a:gridCol w="385757">
                      <a:extLst>
                        <a:ext uri="{9D8B030D-6E8A-4147-A177-3AD203B41FA5}">
                          <a16:colId xmlns:a16="http://schemas.microsoft.com/office/drawing/2014/main" val="1325346325"/>
                        </a:ext>
                      </a:extLst>
                    </a:gridCol>
                  </a:tblGrid>
                  <a:tr h="312113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Leader</a:t>
                          </a:r>
                          <a:endParaRPr lang="en-US" sz="1200" dirty="0">
                            <a:solidFill>
                              <a:srgbClr val="385723"/>
                            </a:solidFill>
                            <a:effectLst/>
                            <a:latin typeface="Century Gothic" panose="020B0502020202020204" pitchFamily="34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Followers</a:t>
                          </a:r>
                          <a:endParaRPr lang="en-US" sz="1200" dirty="0">
                            <a:solidFill>
                              <a:srgbClr val="385723"/>
                            </a:solidFill>
                            <a:effectLst/>
                            <a:latin typeface="Century Gothic" panose="020B0502020202020204" pitchFamily="34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4070802"/>
                      </a:ext>
                    </a:extLst>
                  </a:tr>
                  <a:tr h="4538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9229693"/>
                      </a:ext>
                    </a:extLst>
                  </a:tr>
                  <a:tr h="33251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4629172"/>
                      </a:ext>
                    </a:extLst>
                  </a:tr>
                  <a:tr h="453835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𝒓𝒆𝒑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REPULSIVE FORCES SCALING FACTOR: 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542043"/>
                      </a:ext>
                    </a:extLst>
                  </a:tr>
                  <a:tr h="498898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REPULSIVE</a:t>
                          </a:r>
                          <a:r>
                            <a:rPr lang="en-US" sz="1200" baseline="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 FORCES INFLUENCE DISTANCE</a:t>
                          </a:r>
                          <a:r>
                            <a:rPr lang="en-US" sz="1200" baseline="0" dirty="0">
                              <a:effectLst/>
                            </a:rPr>
                            <a:t>: 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5179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12913EA7-660E-42D8-B51A-22ED5CE3B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9124543"/>
                  </p:ext>
                </p:extLst>
              </p:nvPr>
            </p:nvGraphicFramePr>
            <p:xfrm>
              <a:off x="7289781" y="4114219"/>
              <a:ext cx="4080111" cy="217038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41967">
                      <a:extLst>
                        <a:ext uri="{9D8B030D-6E8A-4147-A177-3AD203B41FA5}">
                          <a16:colId xmlns:a16="http://schemas.microsoft.com/office/drawing/2014/main" val="693480751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4221041976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3783938914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1024222468"/>
                        </a:ext>
                      </a:extLst>
                    </a:gridCol>
                    <a:gridCol w="641967">
                      <a:extLst>
                        <a:ext uri="{9D8B030D-6E8A-4147-A177-3AD203B41FA5}">
                          <a16:colId xmlns:a16="http://schemas.microsoft.com/office/drawing/2014/main" val="1566367090"/>
                        </a:ext>
                      </a:extLst>
                    </a:gridCol>
                    <a:gridCol w="484519">
                      <a:extLst>
                        <a:ext uri="{9D8B030D-6E8A-4147-A177-3AD203B41FA5}">
                          <a16:colId xmlns:a16="http://schemas.microsoft.com/office/drawing/2014/main" val="3666044846"/>
                        </a:ext>
                      </a:extLst>
                    </a:gridCol>
                    <a:gridCol w="385757">
                      <a:extLst>
                        <a:ext uri="{9D8B030D-6E8A-4147-A177-3AD203B41FA5}">
                          <a16:colId xmlns:a16="http://schemas.microsoft.com/office/drawing/2014/main" val="1325346325"/>
                        </a:ext>
                      </a:extLst>
                    </a:gridCol>
                  </a:tblGrid>
                  <a:tr h="312113">
                    <a:tc row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Leader</a:t>
                          </a:r>
                          <a:endParaRPr lang="en-US" sz="1200" dirty="0">
                            <a:solidFill>
                              <a:srgbClr val="385723"/>
                            </a:solidFill>
                            <a:effectLst/>
                            <a:latin typeface="Century Gothic" panose="020B0502020202020204" pitchFamily="34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dirty="0">
                              <a:solidFill>
                                <a:srgbClr val="385723"/>
                              </a:solidFill>
                              <a:effectLst/>
                              <a:latin typeface="Century Gothic" panose="020B0502020202020204" pitchFamily="34" charset="0"/>
                            </a:rPr>
                            <a:t>Followers</a:t>
                          </a:r>
                          <a:endParaRPr lang="en-US" sz="1200" dirty="0">
                            <a:solidFill>
                              <a:srgbClr val="385723"/>
                            </a:solidFill>
                            <a:effectLst/>
                            <a:latin typeface="Century Gothic" panose="020B0502020202020204" pitchFamily="34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4070802"/>
                      </a:ext>
                    </a:extLst>
                  </a:tr>
                  <a:tr h="45383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1905" t="-74667" r="-440000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200000" t="-74667" r="-335849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302857" t="-74667" r="-239048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399057" t="-74667" r="-136792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661250" t="-74667" r="-81250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966667" t="-74667" r="-3175" b="-3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229693"/>
                      </a:ext>
                    </a:extLst>
                  </a:tr>
                  <a:tr h="33251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1905" t="-238182" r="-440000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200000" t="-238182" r="-335849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302857" t="-238182" r="-239048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399057" t="-238182" r="-136792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661250" t="-238182" r="-81250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966667" t="-238182" r="-3175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629172"/>
                      </a:ext>
                    </a:extLst>
                  </a:tr>
                  <a:tr h="57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943" t="-197872" r="-534906" b="-90426"/>
                          </a:stretch>
                        </a:blipFill>
                      </a:tcPr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8938" t="-197872" r="-354" b="-904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542043"/>
                      </a:ext>
                    </a:extLst>
                  </a:tr>
                  <a:tr h="4988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943" t="-341463" r="-534906" b="-3659"/>
                          </a:stretch>
                        </a:blipFill>
                      </a:tcPr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8938" t="-341463" r="-354" b="-36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95179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582E458-F792-4968-8E04-96B1EC743BA6}"/>
              </a:ext>
            </a:extLst>
          </p:cNvPr>
          <p:cNvSpPr txBox="1"/>
          <p:nvPr/>
        </p:nvSpPr>
        <p:spPr>
          <a:xfrm>
            <a:off x="7400972" y="1353042"/>
            <a:ext cx="3619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NECESSITY OF USING A </a:t>
            </a:r>
            <a:r>
              <a:rPr lang="en-US" dirty="0">
                <a:solidFill>
                  <a:srgbClr val="385723"/>
                </a:solidFill>
                <a:latin typeface="Century Gothic" panose="020B0502020202020204" pitchFamily="34" charset="0"/>
              </a:rPr>
              <a:t>COMPLEMENTARY FILTER</a:t>
            </a:r>
            <a:endParaRPr lang="en-US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2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B5F72-3B34-45E1-98EC-2338C1B9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18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4C1082-38C7-4EDD-BFA9-3CA324610B77}"/>
              </a:ext>
            </a:extLst>
          </p:cNvPr>
          <p:cNvSpPr/>
          <p:nvPr/>
        </p:nvSpPr>
        <p:spPr>
          <a:xfrm>
            <a:off x="9760430" y="232846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B12DF2-24A6-4972-B835-CBD77E0C23C2}"/>
              </a:ext>
            </a:extLst>
          </p:cNvPr>
          <p:cNvSpPr/>
          <p:nvPr/>
        </p:nvSpPr>
        <p:spPr>
          <a:xfrm>
            <a:off x="10138410" y="236638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1A79E5-EBF0-4691-803F-F3DCFAE92AA5}"/>
              </a:ext>
            </a:extLst>
          </p:cNvPr>
          <p:cNvSpPr>
            <a:spLocks noChangeAspect="1"/>
          </p:cNvSpPr>
          <p:nvPr/>
        </p:nvSpPr>
        <p:spPr>
          <a:xfrm>
            <a:off x="10516390" y="236638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213A3F-4176-43BC-A8FC-B6ABE1E2CA3B}"/>
              </a:ext>
            </a:extLst>
          </p:cNvPr>
          <p:cNvSpPr>
            <a:spLocks noChangeAspect="1"/>
          </p:cNvSpPr>
          <p:nvPr/>
        </p:nvSpPr>
        <p:spPr>
          <a:xfrm>
            <a:off x="10888894" y="242144"/>
            <a:ext cx="274320" cy="274320"/>
          </a:xfrm>
          <a:prstGeom prst="ellipse">
            <a:avLst/>
          </a:prstGeom>
          <a:noFill/>
          <a:ln w="12700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D5A3E9-FDE0-4364-AB3B-C30CF88CE93F}"/>
              </a:ext>
            </a:extLst>
          </p:cNvPr>
          <p:cNvSpPr/>
          <p:nvPr/>
        </p:nvSpPr>
        <p:spPr>
          <a:xfrm>
            <a:off x="112609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9DBC84-0CE9-41A1-87C2-F60C6246D9B0}"/>
              </a:ext>
            </a:extLst>
          </p:cNvPr>
          <p:cNvSpPr>
            <a:spLocks noChangeAspect="1"/>
          </p:cNvSpPr>
          <p:nvPr/>
        </p:nvSpPr>
        <p:spPr>
          <a:xfrm>
            <a:off x="11633010" y="179596"/>
            <a:ext cx="420624" cy="4206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hlinkClick r:id="rId2" action="ppaction://hlinksldjump"/>
            <a:extLst>
              <a:ext uri="{FF2B5EF4-FFF2-40B4-BE49-F238E27FC236}">
                <a16:creationId xmlns:a16="http://schemas.microsoft.com/office/drawing/2014/main" id="{77114B7E-F743-4A6D-A872-B2F684C45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0602" y="268642"/>
            <a:ext cx="210312" cy="210312"/>
          </a:xfrm>
          <a:prstGeom prst="rect">
            <a:avLst/>
          </a:prstGeom>
        </p:spPr>
      </p:pic>
      <p:pic>
        <p:nvPicPr>
          <p:cNvPr id="10" name="Graphic 9" descr="Single gear">
            <a:hlinkClick r:id="rId5" action="ppaction://hlinksldjump"/>
            <a:extLst>
              <a:ext uri="{FF2B5EF4-FFF2-40B4-BE49-F238E27FC236}">
                <a16:creationId xmlns:a16="http://schemas.microsoft.com/office/drawing/2014/main" id="{ECABC43C-A792-4B89-AC98-FEA34298E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0675" y="274148"/>
            <a:ext cx="210312" cy="210312"/>
          </a:xfrm>
          <a:prstGeom prst="rect">
            <a:avLst/>
          </a:prstGeom>
        </p:spPr>
      </p:pic>
      <p:pic>
        <p:nvPicPr>
          <p:cNvPr id="11" name="Graphic 10" descr="Microscope">
            <a:hlinkClick r:id="rId8" action="ppaction://hlinksldjump"/>
            <a:extLst>
              <a:ext uri="{FF2B5EF4-FFF2-40B4-BE49-F238E27FC236}">
                <a16:creationId xmlns:a16="http://schemas.microsoft.com/office/drawing/2014/main" id="{8CF06441-93E0-4C85-B103-8B233346A9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74158" y="204634"/>
            <a:ext cx="338328" cy="338328"/>
          </a:xfrm>
          <a:prstGeom prst="rect">
            <a:avLst/>
          </a:prstGeom>
        </p:spPr>
      </p:pic>
      <p:pic>
        <p:nvPicPr>
          <p:cNvPr id="12" name="Graphic 11" descr="Play">
            <a:hlinkClick r:id="rId11" action="ppaction://hlinksldjump"/>
            <a:extLst>
              <a:ext uri="{FF2B5EF4-FFF2-40B4-BE49-F238E27FC236}">
                <a16:creationId xmlns:a16="http://schemas.microsoft.com/office/drawing/2014/main" id="{088BD75A-327F-4BCE-8FD0-4809AD770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11023" y="264850"/>
            <a:ext cx="210312" cy="210312"/>
          </a:xfrm>
          <a:prstGeom prst="rect">
            <a:avLst/>
          </a:prstGeom>
        </p:spPr>
      </p:pic>
      <p:pic>
        <p:nvPicPr>
          <p:cNvPr id="13" name="Graphic 12" descr="Research">
            <a:hlinkClick r:id="rId14" action="ppaction://hlinksldjump"/>
            <a:extLst>
              <a:ext uri="{FF2B5EF4-FFF2-40B4-BE49-F238E27FC236}">
                <a16:creationId xmlns:a16="http://schemas.microsoft.com/office/drawing/2014/main" id="{1BCCB7AD-A174-48E7-B5D3-C24003D87C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70414" y="264850"/>
            <a:ext cx="210312" cy="210312"/>
          </a:xfrm>
          <a:prstGeom prst="rect">
            <a:avLst/>
          </a:prstGeom>
        </p:spPr>
      </p:pic>
      <p:pic>
        <p:nvPicPr>
          <p:cNvPr id="14" name="Graphic 13" descr="Pie chart">
            <a:hlinkClick r:id="rId17" action="ppaction://hlinksldjump"/>
            <a:extLst>
              <a:ext uri="{FF2B5EF4-FFF2-40B4-BE49-F238E27FC236}">
                <a16:creationId xmlns:a16="http://schemas.microsoft.com/office/drawing/2014/main" id="{7FBE8185-D2FB-430D-9036-2F9F03EFBD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92956" y="284752"/>
            <a:ext cx="210312" cy="2103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A24224-D2F2-44D4-835D-AA99B31932D4}"/>
              </a:ext>
            </a:extLst>
          </p:cNvPr>
          <p:cNvSpPr txBox="1"/>
          <p:nvPr/>
        </p:nvSpPr>
        <p:spPr>
          <a:xfrm>
            <a:off x="3432360" y="0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CONCLUSION </a:t>
            </a:r>
            <a:r>
              <a:rPr lang="en-US" sz="4000" dirty="0">
                <a:solidFill>
                  <a:srgbClr val="00B050"/>
                </a:solidFill>
                <a:latin typeface="Tw Cen MT" panose="020B0602020104020603" pitchFamily="34" charset="0"/>
              </a:rPr>
              <a:t>&amp;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FUTURE 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905CF-DF86-4215-A898-771C775EF8A9}"/>
              </a:ext>
            </a:extLst>
          </p:cNvPr>
          <p:cNvSpPr txBox="1"/>
          <p:nvPr/>
        </p:nvSpPr>
        <p:spPr>
          <a:xfrm>
            <a:off x="1052289" y="1788423"/>
            <a:ext cx="10087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767171"/>
                </a:solidFill>
                <a:latin typeface="Century Gothic" panose="020B0502020202020204" pitchFamily="34" charset="0"/>
              </a:rPr>
              <a:t>LEADER-FOLLOWER SCHEME GAVE SATISFACTORY RESULTS BUT IT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LACKS INDEPENDENCE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17469C-0590-456D-8547-2417CFF3E203}"/>
              </a:ext>
            </a:extLst>
          </p:cNvPr>
          <p:cNvSpPr txBox="1"/>
          <p:nvPr/>
        </p:nvSpPr>
        <p:spPr>
          <a:xfrm>
            <a:off x="833256" y="4361691"/>
            <a:ext cx="1122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WILL TEST THIS FORMATION CONTROL METHOD ON REAL HARDWARE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CDC343-9760-4FF9-9C87-40F29BAE924C}"/>
              </a:ext>
            </a:extLst>
          </p:cNvPr>
          <p:cNvSpPr txBox="1"/>
          <p:nvPr/>
        </p:nvSpPr>
        <p:spPr>
          <a:xfrm>
            <a:off x="833256" y="5099551"/>
            <a:ext cx="1117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67171"/>
                </a:solidFill>
                <a:latin typeface="Century Gothic" panose="020B0502020202020204" pitchFamily="34" charset="0"/>
              </a:rPr>
              <a:t>WILL USE KALMAN FILTER TO BETTER ESTIMATE POSITION WITH THE PRECENSE OF SENSOR NOISES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9AD20-E99C-4ECF-A696-A9BCFE4F83CF}"/>
              </a:ext>
            </a:extLst>
          </p:cNvPr>
          <p:cNvSpPr txBox="1"/>
          <p:nvPr/>
        </p:nvSpPr>
        <p:spPr>
          <a:xfrm>
            <a:off x="833256" y="3808095"/>
            <a:ext cx="170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 PART B: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76A10-AF9B-4547-831D-6C2090AD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6A074-84CF-4DCC-B144-36DEA3AA4119}"/>
              </a:ext>
            </a:extLst>
          </p:cNvPr>
          <p:cNvSpPr txBox="1"/>
          <p:nvPr/>
        </p:nvSpPr>
        <p:spPr>
          <a:xfrm>
            <a:off x="3432361" y="2767281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THANK YOU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245466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AC8E7C-4B38-40A9-8566-CA35B5EA090E}"/>
              </a:ext>
            </a:extLst>
          </p:cNvPr>
          <p:cNvSpPr txBox="1"/>
          <p:nvPr/>
        </p:nvSpPr>
        <p:spPr>
          <a:xfrm>
            <a:off x="1346980" y="605097"/>
            <a:ext cx="276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54655-E3FE-45B2-8E19-4977F15CE8CE}"/>
              </a:ext>
            </a:extLst>
          </p:cNvPr>
          <p:cNvSpPr txBox="1"/>
          <p:nvPr/>
        </p:nvSpPr>
        <p:spPr>
          <a:xfrm>
            <a:off x="1884007" y="1251428"/>
            <a:ext cx="7079565" cy="440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Background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Problem Statement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Objectives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Design Procedure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Results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rgbClr val="76717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Conclusion &amp; 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871D9-2E67-4D42-B81B-2C424F6B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D21483-3AE5-4DF2-BC98-0A093846240E}"/>
              </a:ext>
            </a:extLst>
          </p:cNvPr>
          <p:cNvSpPr/>
          <p:nvPr/>
        </p:nvSpPr>
        <p:spPr>
          <a:xfrm>
            <a:off x="1691983" y="1634830"/>
            <a:ext cx="192024" cy="19202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564F99-07D2-48B7-9F10-8DB44733426F}"/>
              </a:ext>
            </a:extLst>
          </p:cNvPr>
          <p:cNvSpPr/>
          <p:nvPr/>
        </p:nvSpPr>
        <p:spPr>
          <a:xfrm>
            <a:off x="1692745" y="2369445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85160C-D4CB-4C97-B814-5C995041B8B1}"/>
              </a:ext>
            </a:extLst>
          </p:cNvPr>
          <p:cNvSpPr/>
          <p:nvPr/>
        </p:nvSpPr>
        <p:spPr>
          <a:xfrm>
            <a:off x="1692745" y="3102536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9A7FC2-A0D6-48DE-B8FC-F4FFC295D35E}"/>
              </a:ext>
            </a:extLst>
          </p:cNvPr>
          <p:cNvSpPr/>
          <p:nvPr/>
        </p:nvSpPr>
        <p:spPr>
          <a:xfrm>
            <a:off x="1692745" y="3835627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7CA744-F181-4F62-B927-3E6C07811218}"/>
              </a:ext>
            </a:extLst>
          </p:cNvPr>
          <p:cNvSpPr/>
          <p:nvPr/>
        </p:nvSpPr>
        <p:spPr>
          <a:xfrm>
            <a:off x="1692745" y="4568718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893E35-0E0D-4BE8-83F1-2E9BF6394EB6}"/>
              </a:ext>
            </a:extLst>
          </p:cNvPr>
          <p:cNvSpPr/>
          <p:nvPr/>
        </p:nvSpPr>
        <p:spPr>
          <a:xfrm>
            <a:off x="1692745" y="5301810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5EB9D39D-C23E-46F3-8AD0-D72B4834D70F}"/>
              </a:ext>
            </a:extLst>
          </p:cNvPr>
          <p:cNvSpPr/>
          <p:nvPr/>
        </p:nvSpPr>
        <p:spPr>
          <a:xfrm>
            <a:off x="9444788" y="171903"/>
            <a:ext cx="420624" cy="420624"/>
          </a:xfrm>
          <a:prstGeom prst="ellipse">
            <a:avLst/>
          </a:prstGeom>
          <a:noFill/>
          <a:ln w="28575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399CD2F-CAC5-48D8-AE54-2207F48B251C}"/>
              </a:ext>
            </a:extLst>
          </p:cNvPr>
          <p:cNvSpPr/>
          <p:nvPr/>
        </p:nvSpPr>
        <p:spPr>
          <a:xfrm>
            <a:off x="10027607" y="247632"/>
            <a:ext cx="274320" cy="274320"/>
          </a:xfrm>
          <a:prstGeom prst="ellipse">
            <a:avLst/>
          </a:prstGeom>
          <a:noFill/>
          <a:ln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5784-EA34-4D71-BB4E-0813E8E02407}"/>
              </a:ext>
            </a:extLst>
          </p:cNvPr>
          <p:cNvSpPr/>
          <p:nvPr/>
        </p:nvSpPr>
        <p:spPr>
          <a:xfrm>
            <a:off x="10464122" y="247632"/>
            <a:ext cx="274320" cy="274320"/>
          </a:xfrm>
          <a:prstGeom prst="ellipse">
            <a:avLst/>
          </a:prstGeom>
          <a:noFill/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99FC66E-BF3C-4E0F-ABF6-2BB23FB692DF}"/>
              </a:ext>
            </a:extLst>
          </p:cNvPr>
          <p:cNvSpPr/>
          <p:nvPr/>
        </p:nvSpPr>
        <p:spPr>
          <a:xfrm>
            <a:off x="10900637" y="247632"/>
            <a:ext cx="274320" cy="274320"/>
          </a:xfrm>
          <a:prstGeom prst="ellipse">
            <a:avLst/>
          </a:prstGeom>
          <a:noFill/>
          <a:ln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539A1DF-BE6F-4AC3-A9AB-415FA559D9C4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5CE1E43-6DC8-44E6-8EC7-16EF4DBDC3D4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7C5DD3-1C22-4EC5-91CB-5415A0123CCF}"/>
              </a:ext>
            </a:extLst>
          </p:cNvPr>
          <p:cNvCxnSpPr/>
          <p:nvPr/>
        </p:nvCxnSpPr>
        <p:spPr>
          <a:xfrm>
            <a:off x="6175088" y="4167595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23192E-F5C9-4279-B61D-516CA8CA7D6F}"/>
              </a:ext>
            </a:extLst>
          </p:cNvPr>
          <p:cNvCxnSpPr/>
          <p:nvPr/>
        </p:nvCxnSpPr>
        <p:spPr>
          <a:xfrm>
            <a:off x="8413015" y="4167595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2EDAB1-A80D-4D68-BEF3-3B4A54D7B678}"/>
              </a:ext>
            </a:extLst>
          </p:cNvPr>
          <p:cNvCxnSpPr>
            <a:cxnSpLocks/>
          </p:cNvCxnSpPr>
          <p:nvPr/>
        </p:nvCxnSpPr>
        <p:spPr>
          <a:xfrm>
            <a:off x="10665885" y="4167595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F77B82-B91C-48E8-BA07-4591BC268EA4}"/>
              </a:ext>
            </a:extLst>
          </p:cNvPr>
          <p:cNvCxnSpPr/>
          <p:nvPr/>
        </p:nvCxnSpPr>
        <p:spPr>
          <a:xfrm>
            <a:off x="3911339" y="4167595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78EF6F-C48F-4166-8A7F-473051408186}"/>
              </a:ext>
            </a:extLst>
          </p:cNvPr>
          <p:cNvCxnSpPr/>
          <p:nvPr/>
        </p:nvCxnSpPr>
        <p:spPr>
          <a:xfrm>
            <a:off x="1657906" y="4167595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30BCF801-6066-42BC-8411-4C911248D3C8}"/>
              </a:ext>
            </a:extLst>
          </p:cNvPr>
          <p:cNvSpPr/>
          <p:nvPr/>
        </p:nvSpPr>
        <p:spPr>
          <a:xfrm>
            <a:off x="1150597" y="3708014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D78B77-6B87-4037-9EB3-78B89A783185}"/>
              </a:ext>
            </a:extLst>
          </p:cNvPr>
          <p:cNvCxnSpPr>
            <a:cxnSpLocks/>
          </p:cNvCxnSpPr>
          <p:nvPr/>
        </p:nvCxnSpPr>
        <p:spPr>
          <a:xfrm>
            <a:off x="0" y="4167595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3AB3CF1-E6C2-46D0-BEE7-66D5C2292AD8}"/>
              </a:ext>
            </a:extLst>
          </p:cNvPr>
          <p:cNvSpPr/>
          <p:nvPr/>
        </p:nvSpPr>
        <p:spPr>
          <a:xfrm>
            <a:off x="1514928" y="4072345"/>
            <a:ext cx="190500" cy="19050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04004CD-97F3-4A15-B148-DCC1C52647FF}"/>
              </a:ext>
            </a:extLst>
          </p:cNvPr>
          <p:cNvSpPr/>
          <p:nvPr/>
        </p:nvSpPr>
        <p:spPr>
          <a:xfrm>
            <a:off x="1395865" y="3953282"/>
            <a:ext cx="428626" cy="428626"/>
          </a:xfrm>
          <a:prstGeom prst="donut">
            <a:avLst>
              <a:gd name="adj" fmla="val 5281"/>
            </a:avLst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6DB646D-9B54-45CB-8E0C-222139A8D970}"/>
              </a:ext>
            </a:extLst>
          </p:cNvPr>
          <p:cNvSpPr/>
          <p:nvPr/>
        </p:nvSpPr>
        <p:spPr>
          <a:xfrm>
            <a:off x="1262993" y="3820410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35CF4D-4E7D-4F71-8991-6399EB01D417}"/>
              </a:ext>
            </a:extLst>
          </p:cNvPr>
          <p:cNvCxnSpPr>
            <a:cxnSpLocks/>
          </p:cNvCxnSpPr>
          <p:nvPr/>
        </p:nvCxnSpPr>
        <p:spPr>
          <a:xfrm flipV="1">
            <a:off x="1610179" y="4514781"/>
            <a:ext cx="0" cy="1033387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32FBC59-119B-4D22-AD44-AB499BF5ACB1}"/>
              </a:ext>
            </a:extLst>
          </p:cNvPr>
          <p:cNvSpPr/>
          <p:nvPr/>
        </p:nvSpPr>
        <p:spPr>
          <a:xfrm>
            <a:off x="1548058" y="5523035"/>
            <a:ext cx="124240" cy="12424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A3D486-2083-47AF-9847-23A9F7C4550E}"/>
              </a:ext>
            </a:extLst>
          </p:cNvPr>
          <p:cNvSpPr txBox="1"/>
          <p:nvPr/>
        </p:nvSpPr>
        <p:spPr>
          <a:xfrm>
            <a:off x="852485" y="3134106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3A1A4"/>
                </a:solidFill>
                <a:latin typeface="Century Gothic" panose="020B0502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19114-730E-4252-818B-B4959A617C4B}"/>
              </a:ext>
            </a:extLst>
          </p:cNvPr>
          <p:cNvSpPr txBox="1"/>
          <p:nvPr/>
        </p:nvSpPr>
        <p:spPr>
          <a:xfrm>
            <a:off x="547906" y="5775261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A1A4"/>
                </a:solidFill>
                <a:latin typeface="Century Gothic" panose="020B0502020202020204" pitchFamily="34" charset="0"/>
              </a:rPr>
              <a:t>320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FIRES IGNITED</a:t>
            </a:r>
          </a:p>
          <a:p>
            <a:r>
              <a:rPr lang="en-US" sz="1400" b="1" dirty="0">
                <a:solidFill>
                  <a:srgbClr val="03A1A4"/>
                </a:solidFill>
                <a:latin typeface="Century Gothic" panose="020B0502020202020204" pitchFamily="34" charset="0"/>
              </a:rPr>
              <a:t>4661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HECTARES BURNED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49072EC-D35C-47DA-B7E0-5449362C6E8E}"/>
              </a:ext>
            </a:extLst>
          </p:cNvPr>
          <p:cNvSpPr/>
          <p:nvPr/>
        </p:nvSpPr>
        <p:spPr>
          <a:xfrm rot="5400000">
            <a:off x="3389075" y="3708014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FC2E2B-5C9B-4B94-BB21-0BB9F3B3CEB7}"/>
              </a:ext>
            </a:extLst>
          </p:cNvPr>
          <p:cNvSpPr/>
          <p:nvPr/>
        </p:nvSpPr>
        <p:spPr>
          <a:xfrm>
            <a:off x="3753406" y="4072345"/>
            <a:ext cx="190500" cy="19050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AADFB219-EF2D-44F8-A565-F9218DE3E09A}"/>
              </a:ext>
            </a:extLst>
          </p:cNvPr>
          <p:cNvSpPr/>
          <p:nvPr/>
        </p:nvSpPr>
        <p:spPr>
          <a:xfrm>
            <a:off x="3634343" y="3953282"/>
            <a:ext cx="428626" cy="428626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70974016-7A00-474A-BD00-6A114F00AC35}"/>
              </a:ext>
            </a:extLst>
          </p:cNvPr>
          <p:cNvSpPr/>
          <p:nvPr/>
        </p:nvSpPr>
        <p:spPr>
          <a:xfrm>
            <a:off x="3501471" y="3820410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2A1A89-916F-4313-A4BC-5C8320AB5979}"/>
              </a:ext>
            </a:extLst>
          </p:cNvPr>
          <p:cNvCxnSpPr>
            <a:cxnSpLocks/>
          </p:cNvCxnSpPr>
          <p:nvPr/>
        </p:nvCxnSpPr>
        <p:spPr>
          <a:xfrm flipV="1">
            <a:off x="3848657" y="2787023"/>
            <a:ext cx="0" cy="1033387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85BB5FF-0D07-4A3B-907E-70BCE665C22A}"/>
              </a:ext>
            </a:extLst>
          </p:cNvPr>
          <p:cNvSpPr/>
          <p:nvPr/>
        </p:nvSpPr>
        <p:spPr>
          <a:xfrm>
            <a:off x="3786536" y="2740667"/>
            <a:ext cx="124240" cy="12424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D0D013-88F3-455C-8FC1-7CB73572CA35}"/>
              </a:ext>
            </a:extLst>
          </p:cNvPr>
          <p:cNvSpPr txBox="1"/>
          <p:nvPr/>
        </p:nvSpPr>
        <p:spPr>
          <a:xfrm>
            <a:off x="3090963" y="4554887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E9524"/>
                </a:solidFill>
                <a:latin typeface="Century Gothic" panose="020B0502020202020204" pitchFamily="34" charset="0"/>
              </a:rPr>
              <a:t>2014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FBA62D-2C94-427D-B253-6807064AAB84}"/>
              </a:ext>
            </a:extLst>
          </p:cNvPr>
          <p:cNvSpPr txBox="1"/>
          <p:nvPr/>
        </p:nvSpPr>
        <p:spPr>
          <a:xfrm>
            <a:off x="2700522" y="2098384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156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FIRES IGNITED</a:t>
            </a:r>
          </a:p>
          <a:p>
            <a:r>
              <a:rPr lang="en-US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1852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HECTARES BURNED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3C81E69-98EA-430D-9034-648DE536FA86}"/>
              </a:ext>
            </a:extLst>
          </p:cNvPr>
          <p:cNvSpPr/>
          <p:nvPr/>
        </p:nvSpPr>
        <p:spPr>
          <a:xfrm>
            <a:off x="5642508" y="3708014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7D3F86-EDF4-4A9D-B937-330354F288E7}"/>
              </a:ext>
            </a:extLst>
          </p:cNvPr>
          <p:cNvSpPr/>
          <p:nvPr/>
        </p:nvSpPr>
        <p:spPr>
          <a:xfrm>
            <a:off x="6006839" y="4072345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F681B220-303D-498E-ADCE-961EE721BE4A}"/>
              </a:ext>
            </a:extLst>
          </p:cNvPr>
          <p:cNvSpPr/>
          <p:nvPr/>
        </p:nvSpPr>
        <p:spPr>
          <a:xfrm>
            <a:off x="5887776" y="3953282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9F89F8B0-3FE2-4401-8CCE-BA2F81E8C9CD}"/>
              </a:ext>
            </a:extLst>
          </p:cNvPr>
          <p:cNvSpPr/>
          <p:nvPr/>
        </p:nvSpPr>
        <p:spPr>
          <a:xfrm>
            <a:off x="5754904" y="3820410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C4F541E-9BE6-43E3-8283-D9469C9FA003}"/>
              </a:ext>
            </a:extLst>
          </p:cNvPr>
          <p:cNvCxnSpPr>
            <a:cxnSpLocks/>
          </p:cNvCxnSpPr>
          <p:nvPr/>
        </p:nvCxnSpPr>
        <p:spPr>
          <a:xfrm flipV="1">
            <a:off x="6102090" y="4514781"/>
            <a:ext cx="0" cy="1033387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81A6EA2-3A6A-4771-9045-84D6B45E4558}"/>
              </a:ext>
            </a:extLst>
          </p:cNvPr>
          <p:cNvSpPr/>
          <p:nvPr/>
        </p:nvSpPr>
        <p:spPr>
          <a:xfrm>
            <a:off x="6039969" y="5523035"/>
            <a:ext cx="124240" cy="12424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9C3C9-7912-4BBB-ABFC-B253C4A76BC3}"/>
              </a:ext>
            </a:extLst>
          </p:cNvPr>
          <p:cNvSpPr txBox="1"/>
          <p:nvPr/>
        </p:nvSpPr>
        <p:spPr>
          <a:xfrm>
            <a:off x="5344396" y="3134106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EF3078"/>
                </a:solidFill>
                <a:latin typeface="Century Gothic" panose="020B0502020202020204" pitchFamily="34" charset="0"/>
              </a:rPr>
              <a:t>2016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C44A7-111B-4A06-9D68-33CDD410174C}"/>
              </a:ext>
            </a:extLst>
          </p:cNvPr>
          <p:cNvSpPr txBox="1"/>
          <p:nvPr/>
        </p:nvSpPr>
        <p:spPr>
          <a:xfrm>
            <a:off x="5039817" y="5775261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F3078"/>
                </a:solidFill>
                <a:latin typeface="Century Gothic" panose="020B0502020202020204" pitchFamily="34" charset="0"/>
              </a:rPr>
              <a:t>260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FIRES IGNITED</a:t>
            </a:r>
          </a:p>
          <a:p>
            <a:r>
              <a:rPr lang="en-US" sz="1400" b="1" dirty="0">
                <a:solidFill>
                  <a:srgbClr val="EF3078"/>
                </a:solidFill>
                <a:latin typeface="Century Gothic" panose="020B0502020202020204" pitchFamily="34" charset="0"/>
              </a:rPr>
              <a:t>1871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HECTARES BURNED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01C9AC2-356F-49B3-BB3B-6E36D38E45CE}"/>
              </a:ext>
            </a:extLst>
          </p:cNvPr>
          <p:cNvSpPr/>
          <p:nvPr/>
        </p:nvSpPr>
        <p:spPr>
          <a:xfrm rot="5400000">
            <a:off x="7906257" y="3708014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9D4418-7BD3-4656-8266-6B62843F5510}"/>
              </a:ext>
            </a:extLst>
          </p:cNvPr>
          <p:cNvSpPr/>
          <p:nvPr/>
        </p:nvSpPr>
        <p:spPr>
          <a:xfrm>
            <a:off x="8270588" y="4072345"/>
            <a:ext cx="190500" cy="19050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C8EA3042-0D00-4DEC-86CA-1816D8874061}"/>
              </a:ext>
            </a:extLst>
          </p:cNvPr>
          <p:cNvSpPr/>
          <p:nvPr/>
        </p:nvSpPr>
        <p:spPr>
          <a:xfrm>
            <a:off x="8151525" y="3953282"/>
            <a:ext cx="428626" cy="428626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id="{7A7B105D-A7A8-43C2-B144-11A3C0B035E2}"/>
              </a:ext>
            </a:extLst>
          </p:cNvPr>
          <p:cNvSpPr/>
          <p:nvPr/>
        </p:nvSpPr>
        <p:spPr>
          <a:xfrm>
            <a:off x="8018653" y="3820410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2E6525-6027-46ED-AB6C-DEEAFC60D46B}"/>
              </a:ext>
            </a:extLst>
          </p:cNvPr>
          <p:cNvCxnSpPr>
            <a:cxnSpLocks/>
          </p:cNvCxnSpPr>
          <p:nvPr/>
        </p:nvCxnSpPr>
        <p:spPr>
          <a:xfrm flipV="1">
            <a:off x="8365839" y="2787023"/>
            <a:ext cx="0" cy="1033387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89BA82A-C5BF-4AB1-A35E-32C775C4DDA7}"/>
              </a:ext>
            </a:extLst>
          </p:cNvPr>
          <p:cNvSpPr/>
          <p:nvPr/>
        </p:nvSpPr>
        <p:spPr>
          <a:xfrm>
            <a:off x="8303718" y="2740667"/>
            <a:ext cx="124240" cy="12424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BDC195-478E-4AE9-86F4-9FE6FFE6838C}"/>
              </a:ext>
            </a:extLst>
          </p:cNvPr>
          <p:cNvSpPr txBox="1"/>
          <p:nvPr/>
        </p:nvSpPr>
        <p:spPr>
          <a:xfrm>
            <a:off x="7608145" y="4554887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1C7CBB"/>
                </a:solidFill>
                <a:latin typeface="Century Gothic" panose="020B0502020202020204" pitchFamily="34" charset="0"/>
              </a:rPr>
              <a:t>2019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F0254B-D810-4D94-84F3-CB4E31683AEC}"/>
              </a:ext>
            </a:extLst>
          </p:cNvPr>
          <p:cNvSpPr txBox="1"/>
          <p:nvPr/>
        </p:nvSpPr>
        <p:spPr>
          <a:xfrm>
            <a:off x="7217704" y="2098384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C7CBB"/>
                </a:solidFill>
                <a:latin typeface="Century Gothic" panose="020B0502020202020204" pitchFamily="34" charset="0"/>
              </a:rPr>
              <a:t>120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FIRES IGNITED </a:t>
            </a:r>
          </a:p>
          <a:p>
            <a:r>
              <a:rPr lang="en-US" sz="1400" b="1" dirty="0">
                <a:solidFill>
                  <a:srgbClr val="1C7CBB"/>
                </a:solidFill>
                <a:latin typeface="Century Gothic" panose="020B0502020202020204" pitchFamily="34" charset="0"/>
              </a:rPr>
              <a:t>200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HECTARES BURNED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E758E58-8C09-48E8-A04D-1281B63CBC71}"/>
              </a:ext>
            </a:extLst>
          </p:cNvPr>
          <p:cNvSpPr/>
          <p:nvPr/>
        </p:nvSpPr>
        <p:spPr>
          <a:xfrm>
            <a:off x="10144184" y="3708014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4AC446-80E8-48CD-B8EF-4A62857C8039}"/>
              </a:ext>
            </a:extLst>
          </p:cNvPr>
          <p:cNvSpPr/>
          <p:nvPr/>
        </p:nvSpPr>
        <p:spPr>
          <a:xfrm>
            <a:off x="10508515" y="4072345"/>
            <a:ext cx="190500" cy="1905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8C33C74B-BE47-45DB-9321-C2A4B0C93B48}"/>
              </a:ext>
            </a:extLst>
          </p:cNvPr>
          <p:cNvSpPr/>
          <p:nvPr/>
        </p:nvSpPr>
        <p:spPr>
          <a:xfrm>
            <a:off x="10389452" y="3953282"/>
            <a:ext cx="428626" cy="428626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3B3B2B7D-B7B7-48B7-97C7-7E7ABC2D4384}"/>
              </a:ext>
            </a:extLst>
          </p:cNvPr>
          <p:cNvSpPr/>
          <p:nvPr/>
        </p:nvSpPr>
        <p:spPr>
          <a:xfrm>
            <a:off x="10256580" y="3820410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11F7DC-65B5-4571-AB53-72007E4CDD91}"/>
              </a:ext>
            </a:extLst>
          </p:cNvPr>
          <p:cNvCxnSpPr>
            <a:cxnSpLocks/>
          </p:cNvCxnSpPr>
          <p:nvPr/>
        </p:nvCxnSpPr>
        <p:spPr>
          <a:xfrm flipV="1">
            <a:off x="10603766" y="4514781"/>
            <a:ext cx="0" cy="10333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D2D08C5-ABCE-4319-A130-806DAD1DDD17}"/>
              </a:ext>
            </a:extLst>
          </p:cNvPr>
          <p:cNvSpPr/>
          <p:nvPr/>
        </p:nvSpPr>
        <p:spPr>
          <a:xfrm>
            <a:off x="10541645" y="5523035"/>
            <a:ext cx="124240" cy="124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1291DC-F650-4B92-ADF4-4ADA2781E29D}"/>
              </a:ext>
            </a:extLst>
          </p:cNvPr>
          <p:cNvSpPr txBox="1"/>
          <p:nvPr/>
        </p:nvSpPr>
        <p:spPr>
          <a:xfrm>
            <a:off x="9846072" y="3134106"/>
            <a:ext cx="151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53A5F-2B16-4FB0-A83F-F5D55ABDFEBC}"/>
              </a:ext>
            </a:extLst>
          </p:cNvPr>
          <p:cNvSpPr txBox="1"/>
          <p:nvPr/>
        </p:nvSpPr>
        <p:spPr>
          <a:xfrm>
            <a:off x="9541493" y="5775261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85723"/>
                </a:solidFill>
                <a:latin typeface="Century Gothic" panose="020B0502020202020204" pitchFamily="34" charset="0"/>
              </a:rPr>
              <a:t>---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FIRES IGNITED</a:t>
            </a:r>
          </a:p>
          <a:p>
            <a:r>
              <a:rPr lang="en-US" sz="1400" b="1" dirty="0">
                <a:solidFill>
                  <a:srgbClr val="385723"/>
                </a:solidFill>
                <a:latin typeface="Century Gothic" panose="020B0502020202020204" pitchFamily="34" charset="0"/>
              </a:rPr>
              <a:t>---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HECTARES BURNED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E927B5-5FDB-46FE-822A-FB14BCCBC9C5}"/>
              </a:ext>
            </a:extLst>
          </p:cNvPr>
          <p:cNvCxnSpPr>
            <a:cxnSpLocks/>
          </p:cNvCxnSpPr>
          <p:nvPr/>
        </p:nvCxnSpPr>
        <p:spPr>
          <a:xfrm>
            <a:off x="651657" y="6384652"/>
            <a:ext cx="2048865" cy="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CDDC5B-D7B0-4FED-877E-14ECDE0807CD}"/>
              </a:ext>
            </a:extLst>
          </p:cNvPr>
          <p:cNvCxnSpPr>
            <a:cxnSpLocks/>
          </p:cNvCxnSpPr>
          <p:nvPr/>
        </p:nvCxnSpPr>
        <p:spPr>
          <a:xfrm>
            <a:off x="5131605" y="6384652"/>
            <a:ext cx="2048865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D985542-D0CA-4DC0-BE00-DC340869BBF9}"/>
              </a:ext>
            </a:extLst>
          </p:cNvPr>
          <p:cNvCxnSpPr>
            <a:cxnSpLocks/>
          </p:cNvCxnSpPr>
          <p:nvPr/>
        </p:nvCxnSpPr>
        <p:spPr>
          <a:xfrm>
            <a:off x="9655100" y="6384652"/>
            <a:ext cx="2048865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FA931F-E9FA-4DF9-A0BE-609DD3DB5FA0}"/>
              </a:ext>
            </a:extLst>
          </p:cNvPr>
          <p:cNvCxnSpPr>
            <a:cxnSpLocks/>
          </p:cNvCxnSpPr>
          <p:nvPr/>
        </p:nvCxnSpPr>
        <p:spPr>
          <a:xfrm>
            <a:off x="2807969" y="2007588"/>
            <a:ext cx="2048865" cy="0"/>
          </a:xfrm>
          <a:prstGeom prst="line">
            <a:avLst/>
          </a:prstGeom>
          <a:ln w="19050">
            <a:solidFill>
              <a:srgbClr val="EE9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35DB17-4C09-4A38-9836-5707DA9A0D40}"/>
              </a:ext>
            </a:extLst>
          </p:cNvPr>
          <p:cNvCxnSpPr>
            <a:cxnSpLocks/>
          </p:cNvCxnSpPr>
          <p:nvPr/>
        </p:nvCxnSpPr>
        <p:spPr>
          <a:xfrm>
            <a:off x="7328027" y="2007588"/>
            <a:ext cx="2048865" cy="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9364208-85E4-4FDD-9C91-95E081EC0622}"/>
              </a:ext>
            </a:extLst>
          </p:cNvPr>
          <p:cNvSpPr txBox="1"/>
          <p:nvPr/>
        </p:nvSpPr>
        <p:spPr>
          <a:xfrm>
            <a:off x="3715565" y="0"/>
            <a:ext cx="476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BACKGROUND 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08FB3F1-41F4-4BE1-AB76-7C7A3C23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3</a:t>
            </a:fld>
            <a:endParaRPr lang="en-US"/>
          </a:p>
        </p:txBody>
      </p:sp>
      <p:pic>
        <p:nvPicPr>
          <p:cNvPr id="68" name="Graphic 67" descr="Bullseye">
            <a:hlinkClick r:id="rId3" action="ppaction://hlinksldjump"/>
            <a:extLst>
              <a:ext uri="{FF2B5EF4-FFF2-40B4-BE49-F238E27FC236}">
                <a16:creationId xmlns:a16="http://schemas.microsoft.com/office/drawing/2014/main" id="{12CC9F4E-7452-4D35-91BC-29FF0006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8317" y="276059"/>
            <a:ext cx="210312" cy="210312"/>
          </a:xfrm>
          <a:prstGeom prst="rect">
            <a:avLst/>
          </a:prstGeom>
        </p:spPr>
      </p:pic>
      <p:pic>
        <p:nvPicPr>
          <p:cNvPr id="70" name="Graphic 69" descr="Single gear">
            <a:hlinkClick r:id="rId6" action="ppaction://hlinksldjump"/>
            <a:extLst>
              <a:ext uri="{FF2B5EF4-FFF2-40B4-BE49-F238E27FC236}">
                <a16:creationId xmlns:a16="http://schemas.microsoft.com/office/drawing/2014/main" id="{BE495501-EAC0-4444-A083-9B8B2C780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32707" y="276059"/>
            <a:ext cx="210312" cy="210312"/>
          </a:xfrm>
          <a:prstGeom prst="rect">
            <a:avLst/>
          </a:prstGeom>
        </p:spPr>
      </p:pic>
      <p:pic>
        <p:nvPicPr>
          <p:cNvPr id="72" name="Graphic 71" descr="Microscope">
            <a:hlinkClick r:id="rId9" action="ppaction://hlinksldjump"/>
            <a:extLst>
              <a:ext uri="{FF2B5EF4-FFF2-40B4-BE49-F238E27FC236}">
                <a16:creationId xmlns:a16="http://schemas.microsoft.com/office/drawing/2014/main" id="{340DEFBE-BE7D-40E3-B855-19FBAD3FCB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74" name="Graphic 73" descr="Play">
            <a:hlinkClick r:id="rId12" action="ppaction://hlinksldjump"/>
            <a:extLst>
              <a:ext uri="{FF2B5EF4-FFF2-40B4-BE49-F238E27FC236}">
                <a16:creationId xmlns:a16="http://schemas.microsoft.com/office/drawing/2014/main" id="{74828FC8-4316-492A-8AA2-5349978743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10638" y="213051"/>
            <a:ext cx="338328" cy="338328"/>
          </a:xfrm>
          <a:prstGeom prst="rect">
            <a:avLst/>
          </a:prstGeom>
        </p:spPr>
      </p:pic>
      <p:pic>
        <p:nvPicPr>
          <p:cNvPr id="78" name="Graphic 77" descr="Research">
            <a:hlinkClick r:id="rId15" action="ppaction://hlinksldjump"/>
            <a:extLst>
              <a:ext uri="{FF2B5EF4-FFF2-40B4-BE49-F238E27FC236}">
                <a16:creationId xmlns:a16="http://schemas.microsoft.com/office/drawing/2014/main" id="{345C8CDD-204E-4E68-B1E8-0341B0EFA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54969" y="277059"/>
            <a:ext cx="210312" cy="210312"/>
          </a:xfrm>
          <a:prstGeom prst="rect">
            <a:avLst/>
          </a:prstGeom>
        </p:spPr>
      </p:pic>
      <p:pic>
        <p:nvPicPr>
          <p:cNvPr id="87" name="Graphic 86" descr="Pie chart">
            <a:hlinkClick r:id="rId18" action="ppaction://hlinksldjump"/>
            <a:extLst>
              <a:ext uri="{FF2B5EF4-FFF2-40B4-BE49-F238E27FC236}">
                <a16:creationId xmlns:a16="http://schemas.microsoft.com/office/drawing/2014/main" id="{547E64D5-A17C-4271-9FE0-BD83880923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72B98EF-7C83-491C-9D4B-5695C823D1D8}"/>
              </a:ext>
            </a:extLst>
          </p:cNvPr>
          <p:cNvSpPr txBox="1"/>
          <p:nvPr/>
        </p:nvSpPr>
        <p:spPr>
          <a:xfrm>
            <a:off x="3317767" y="1047945"/>
            <a:ext cx="555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LEBANON </a:t>
            </a:r>
            <a:r>
              <a:rPr lang="en-US" sz="2400" b="1" dirty="0">
                <a:solidFill>
                  <a:srgbClr val="03A1A4"/>
                </a:solidFill>
                <a:latin typeface="Century Gothic" panose="020B0502020202020204" pitchFamily="34" charset="0"/>
              </a:rPr>
              <a:t>FIRES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IN THE LAST DECADE</a:t>
            </a:r>
          </a:p>
        </p:txBody>
      </p:sp>
    </p:spTree>
    <p:extLst>
      <p:ext uri="{BB962C8B-B14F-4D97-AF65-F5344CB8AC3E}">
        <p14:creationId xmlns:p14="http://schemas.microsoft.com/office/powerpoint/2010/main" val="255157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3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7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3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6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2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8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1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4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7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3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6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9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2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14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17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5" grpId="0" animBg="1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B9B1ED-5ABC-493E-81C5-8A19A861D39C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3212724" y="2367852"/>
            <a:ext cx="5972892" cy="952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2C18BC-2CD9-4B45-9BB5-75F42C4C22B2}"/>
              </a:ext>
            </a:extLst>
          </p:cNvPr>
          <p:cNvCxnSpPr>
            <a:cxnSpLocks/>
            <a:stCxn id="27" idx="6"/>
            <a:endCxn id="47" idx="2"/>
          </p:cNvCxnSpPr>
          <p:nvPr/>
        </p:nvCxnSpPr>
        <p:spPr>
          <a:xfrm flipV="1">
            <a:off x="3307974" y="3979919"/>
            <a:ext cx="3680542" cy="4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060535-0B0A-4B54-A066-D93CD811D688}"/>
              </a:ext>
            </a:extLst>
          </p:cNvPr>
          <p:cNvCxnSpPr>
            <a:cxnSpLocks/>
            <a:stCxn id="6" idx="5"/>
            <a:endCxn id="42" idx="1"/>
          </p:cNvCxnSpPr>
          <p:nvPr/>
        </p:nvCxnSpPr>
        <p:spPr>
          <a:xfrm>
            <a:off x="1761720" y="4146861"/>
            <a:ext cx="1299462" cy="129454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161D83-4BF0-479F-86E8-6B8330249835}"/>
              </a:ext>
            </a:extLst>
          </p:cNvPr>
          <p:cNvCxnSpPr>
            <a:cxnSpLocks/>
            <a:stCxn id="6" idx="7"/>
            <a:endCxn id="39" idx="3"/>
          </p:cNvCxnSpPr>
          <p:nvPr/>
        </p:nvCxnSpPr>
        <p:spPr>
          <a:xfrm flipV="1">
            <a:off x="1761720" y="2519394"/>
            <a:ext cx="1299462" cy="132438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6E084E-B206-4C8F-86E7-9E9162BAE5F2}"/>
              </a:ext>
            </a:extLst>
          </p:cNvPr>
          <p:cNvCxnSpPr>
            <a:cxnSpLocks/>
            <a:stCxn id="6" idx="6"/>
            <a:endCxn id="40" idx="2"/>
          </p:cNvCxnSpPr>
          <p:nvPr/>
        </p:nvCxnSpPr>
        <p:spPr>
          <a:xfrm flipV="1">
            <a:off x="1824491" y="3980402"/>
            <a:ext cx="1173920" cy="149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2AAA5B-6A30-480D-961A-F9B4FA44F9A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CA7C37-32B7-4D60-9017-E468029CD959}"/>
              </a:ext>
            </a:extLst>
          </p:cNvPr>
          <p:cNvSpPr txBox="1"/>
          <p:nvPr/>
        </p:nvSpPr>
        <p:spPr>
          <a:xfrm>
            <a:off x="3432361" y="0"/>
            <a:ext cx="532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PROBLEM STATEMENT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F8EA16-316E-4C64-A876-533957320639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91DF5E41-87CE-414F-9175-747C03EAC570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62B47E17-984C-48E6-BB0C-40717FD9F36A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F55A8E-9B4B-44E7-8906-C0084B916FB4}"/>
              </a:ext>
            </a:extLst>
          </p:cNvPr>
          <p:cNvSpPr/>
          <p:nvPr/>
        </p:nvSpPr>
        <p:spPr>
          <a:xfrm>
            <a:off x="3117474" y="2272602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10E3523-B3BA-46B9-8384-173ECFDD3544}"/>
              </a:ext>
            </a:extLst>
          </p:cNvPr>
          <p:cNvSpPr/>
          <p:nvPr/>
        </p:nvSpPr>
        <p:spPr>
          <a:xfrm>
            <a:off x="3117474" y="3885152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8F8B06-A3A1-4BC3-B946-3C15815BFC2A}"/>
              </a:ext>
            </a:extLst>
          </p:cNvPr>
          <p:cNvSpPr/>
          <p:nvPr/>
        </p:nvSpPr>
        <p:spPr>
          <a:xfrm>
            <a:off x="3117474" y="5497702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4908F018-4C8A-40A9-8F0B-BA803DCB074C}"/>
              </a:ext>
            </a:extLst>
          </p:cNvPr>
          <p:cNvSpPr/>
          <p:nvPr/>
        </p:nvSpPr>
        <p:spPr>
          <a:xfrm>
            <a:off x="2998411" y="2153539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C8A4CA35-6047-4DFA-B0A9-E1FAE53B84D5}"/>
              </a:ext>
            </a:extLst>
          </p:cNvPr>
          <p:cNvSpPr/>
          <p:nvPr/>
        </p:nvSpPr>
        <p:spPr>
          <a:xfrm>
            <a:off x="2998411" y="3766089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56B49D3-EBF0-468E-8BA3-DE5D7714A5AE}"/>
              </a:ext>
            </a:extLst>
          </p:cNvPr>
          <p:cNvSpPr/>
          <p:nvPr/>
        </p:nvSpPr>
        <p:spPr>
          <a:xfrm>
            <a:off x="2998411" y="5378639"/>
            <a:ext cx="428626" cy="428626"/>
          </a:xfrm>
          <a:prstGeom prst="donut">
            <a:avLst>
              <a:gd name="adj" fmla="val 52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D6F0EA-72C7-4B02-8D72-4E5CBE512ABF}"/>
              </a:ext>
            </a:extLst>
          </p:cNvPr>
          <p:cNvSpPr/>
          <p:nvPr/>
        </p:nvSpPr>
        <p:spPr>
          <a:xfrm>
            <a:off x="9185616" y="2272602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DAA8949-5659-44AA-853D-ED3235FEE119}"/>
              </a:ext>
            </a:extLst>
          </p:cNvPr>
          <p:cNvSpPr/>
          <p:nvPr/>
        </p:nvSpPr>
        <p:spPr>
          <a:xfrm>
            <a:off x="6988516" y="38846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DAB0FF-139D-428C-B5A5-B527A7BABFCC}"/>
              </a:ext>
            </a:extLst>
          </p:cNvPr>
          <p:cNvCxnSpPr>
            <a:cxnSpLocks/>
            <a:stCxn id="34" idx="6"/>
            <a:endCxn id="54" idx="2"/>
          </p:cNvCxnSpPr>
          <p:nvPr/>
        </p:nvCxnSpPr>
        <p:spPr>
          <a:xfrm>
            <a:off x="3307974" y="5592952"/>
            <a:ext cx="1840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C2F1380-5258-420E-9F9F-0B80455B87D0}"/>
              </a:ext>
            </a:extLst>
          </p:cNvPr>
          <p:cNvSpPr/>
          <p:nvPr/>
        </p:nvSpPr>
        <p:spPr>
          <a:xfrm>
            <a:off x="5148245" y="5497702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8997D3-2E7D-4E25-957E-D353E1BD12B2}"/>
              </a:ext>
            </a:extLst>
          </p:cNvPr>
          <p:cNvSpPr txBox="1"/>
          <p:nvPr/>
        </p:nvSpPr>
        <p:spPr>
          <a:xfrm>
            <a:off x="9480089" y="1655922"/>
            <a:ext cx="3201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WEATHER CONDITIONS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DRY WEATHER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WIND SPEED ~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10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m/s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TEMPERATURE &gt;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</a:t>
            </a:r>
            <a:r>
              <a:rPr lang="en-US" sz="1400" b="1" baseline="30000" dirty="0">
                <a:solidFill>
                  <a:srgbClr val="C00000"/>
                </a:solidFill>
                <a:latin typeface="Century Gothic" panose="020B0502020202020204" pitchFamily="34" charset="0"/>
              </a:rPr>
              <a:t>o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C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D39EDC-A004-4F94-842A-99C1E0932AF0}"/>
              </a:ext>
            </a:extLst>
          </p:cNvPr>
          <p:cNvCxnSpPr>
            <a:cxnSpLocks/>
          </p:cNvCxnSpPr>
          <p:nvPr/>
        </p:nvCxnSpPr>
        <p:spPr>
          <a:xfrm>
            <a:off x="9571877" y="2780562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D7B808A-712F-439E-8631-2F9E9CDF8292}"/>
              </a:ext>
            </a:extLst>
          </p:cNvPr>
          <p:cNvSpPr txBox="1"/>
          <p:nvPr/>
        </p:nvSpPr>
        <p:spPr>
          <a:xfrm>
            <a:off x="7285529" y="3429000"/>
            <a:ext cx="32010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WEAK RESPONSE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SLOW EARLY RESPONSE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LACK OF FIREFIGHTERS</a:t>
            </a: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ABSENCE OF EQUIPMENT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76FCDE-FB18-4AD8-A4F6-0476A62F30F5}"/>
              </a:ext>
            </a:extLst>
          </p:cNvPr>
          <p:cNvCxnSpPr>
            <a:cxnSpLocks/>
          </p:cNvCxnSpPr>
          <p:nvPr/>
        </p:nvCxnSpPr>
        <p:spPr>
          <a:xfrm>
            <a:off x="7285529" y="4598551"/>
            <a:ext cx="2194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8C5FF37-C2F1-4D02-994C-736BFF334811}"/>
              </a:ext>
            </a:extLst>
          </p:cNvPr>
          <p:cNvSpPr txBox="1"/>
          <p:nvPr/>
        </p:nvSpPr>
        <p:spPr>
          <a:xfrm>
            <a:off x="9778367" y="2780561"/>
            <a:ext cx="184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UNCONTROLLABLE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48C962-8868-4B38-B6DB-96DBEF9B6578}"/>
              </a:ext>
            </a:extLst>
          </p:cNvPr>
          <p:cNvSpPr txBox="1"/>
          <p:nvPr/>
        </p:nvSpPr>
        <p:spPr>
          <a:xfrm>
            <a:off x="7469617" y="4614994"/>
            <a:ext cx="182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UNCONTROLLABLE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C84081-44D4-4091-B959-7529535E0D55}"/>
              </a:ext>
            </a:extLst>
          </p:cNvPr>
          <p:cNvSpPr txBox="1"/>
          <p:nvPr/>
        </p:nvSpPr>
        <p:spPr>
          <a:xfrm>
            <a:off x="5338745" y="5211148"/>
            <a:ext cx="3201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 PREVENTION METHODS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NO EARLY FIRE DETECTION TECHNOLOGY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E7B5CFC-F6C8-48E5-A8F1-BB2CDAABDC9D}"/>
              </a:ext>
            </a:extLst>
          </p:cNvPr>
          <p:cNvCxnSpPr>
            <a:cxnSpLocks/>
          </p:cNvCxnSpPr>
          <p:nvPr/>
        </p:nvCxnSpPr>
        <p:spPr>
          <a:xfrm>
            <a:off x="5403947" y="6203308"/>
            <a:ext cx="2743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EC708F8-836C-45F3-B358-A25FFCDB7D9C}"/>
              </a:ext>
            </a:extLst>
          </p:cNvPr>
          <p:cNvSpPr txBox="1"/>
          <p:nvPr/>
        </p:nvSpPr>
        <p:spPr>
          <a:xfrm>
            <a:off x="5957605" y="6231294"/>
            <a:ext cx="163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CONTROLLABLE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B52007C3-E13A-44D9-9BCC-DE68C7B8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4</a:t>
            </a:fld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0075DFF-1BF4-4C91-9348-0C2CD2A8B60C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1CE8445-029D-4E6D-8634-C1FDF1227096}"/>
              </a:ext>
            </a:extLst>
          </p:cNvPr>
          <p:cNvSpPr/>
          <p:nvPr/>
        </p:nvSpPr>
        <p:spPr>
          <a:xfrm>
            <a:off x="9963150" y="171723"/>
            <a:ext cx="420624" cy="420624"/>
          </a:xfrm>
          <a:prstGeom prst="ellipse">
            <a:avLst/>
          </a:prstGeom>
          <a:noFill/>
          <a:ln w="28575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67FEEB-B551-465D-AD1C-D53E5AA81356}"/>
              </a:ext>
            </a:extLst>
          </p:cNvPr>
          <p:cNvSpPr/>
          <p:nvPr/>
        </p:nvSpPr>
        <p:spPr>
          <a:xfrm>
            <a:off x="10464122" y="247632"/>
            <a:ext cx="274320" cy="274320"/>
          </a:xfrm>
          <a:prstGeom prst="ellipse">
            <a:avLst/>
          </a:prstGeom>
          <a:noFill/>
          <a:ln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3833254-392E-4581-9F50-FA5CB87073E2}"/>
              </a:ext>
            </a:extLst>
          </p:cNvPr>
          <p:cNvSpPr/>
          <p:nvPr/>
        </p:nvSpPr>
        <p:spPr>
          <a:xfrm>
            <a:off x="10900637" y="247632"/>
            <a:ext cx="274320" cy="274320"/>
          </a:xfrm>
          <a:prstGeom prst="ellipse">
            <a:avLst/>
          </a:prstGeom>
          <a:noFill/>
          <a:ln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4FD10E9-B0C4-439A-A2FC-DFA427AF0B4D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8424AE2-3BF7-43FC-80EF-073F07CF6DE8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Graphic 51" descr="Bullseye">
            <a:hlinkClick r:id="rId2" action="ppaction://hlinksldjump"/>
            <a:extLst>
              <a:ext uri="{FF2B5EF4-FFF2-40B4-BE49-F238E27FC236}">
                <a16:creationId xmlns:a16="http://schemas.microsoft.com/office/drawing/2014/main" id="{9CD14381-0ED4-45F5-A035-C966B2C5D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8317" y="276059"/>
            <a:ext cx="210312" cy="210312"/>
          </a:xfrm>
          <a:prstGeom prst="rect">
            <a:avLst/>
          </a:prstGeom>
        </p:spPr>
      </p:pic>
      <p:pic>
        <p:nvPicPr>
          <p:cNvPr id="53" name="Graphic 52" descr="Single gear">
            <a:hlinkClick r:id="rId5" action="ppaction://hlinksldjump"/>
            <a:extLst>
              <a:ext uri="{FF2B5EF4-FFF2-40B4-BE49-F238E27FC236}">
                <a16:creationId xmlns:a16="http://schemas.microsoft.com/office/drawing/2014/main" id="{F02141D6-DFE6-4A8C-A36E-80A54D232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32707" y="276059"/>
            <a:ext cx="210312" cy="210312"/>
          </a:xfrm>
          <a:prstGeom prst="rect">
            <a:avLst/>
          </a:prstGeom>
        </p:spPr>
      </p:pic>
      <p:pic>
        <p:nvPicPr>
          <p:cNvPr id="55" name="Graphic 54" descr="Microscope">
            <a:hlinkClick r:id="rId8" action="ppaction://hlinksldjump"/>
            <a:extLst>
              <a:ext uri="{FF2B5EF4-FFF2-40B4-BE49-F238E27FC236}">
                <a16:creationId xmlns:a16="http://schemas.microsoft.com/office/drawing/2014/main" id="{A94C14B9-5439-47BE-9D4C-1167FD2503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66" name="Graphic 65" descr="Play">
            <a:hlinkClick r:id="rId11" action="ppaction://hlinksldjump"/>
            <a:extLst>
              <a:ext uri="{FF2B5EF4-FFF2-40B4-BE49-F238E27FC236}">
                <a16:creationId xmlns:a16="http://schemas.microsoft.com/office/drawing/2014/main" id="{13A0D465-ED45-410C-8065-FB2C5BE2E5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67" name="Graphic 66" descr="Research">
            <a:hlinkClick r:id="rId14" action="ppaction://hlinksldjump"/>
            <a:extLst>
              <a:ext uri="{FF2B5EF4-FFF2-40B4-BE49-F238E27FC236}">
                <a16:creationId xmlns:a16="http://schemas.microsoft.com/office/drawing/2014/main" id="{A3F25658-CE2D-41F6-B1D4-DC8016FAD9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04298" y="207288"/>
            <a:ext cx="338328" cy="338328"/>
          </a:xfrm>
          <a:prstGeom prst="rect">
            <a:avLst/>
          </a:prstGeom>
        </p:spPr>
      </p:pic>
      <p:pic>
        <p:nvPicPr>
          <p:cNvPr id="68" name="Graphic 67" descr="Pie chart">
            <a:hlinkClick r:id="rId17" action="ppaction://hlinksldjump"/>
            <a:extLst>
              <a:ext uri="{FF2B5EF4-FFF2-40B4-BE49-F238E27FC236}">
                <a16:creationId xmlns:a16="http://schemas.microsoft.com/office/drawing/2014/main" id="{AEAB1AAD-84E6-464E-8F6E-AF526A57B3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A362075-FC53-4158-A8CC-58E4BEF54B46}"/>
              </a:ext>
            </a:extLst>
          </p:cNvPr>
          <p:cNvSpPr txBox="1"/>
          <p:nvPr/>
        </p:nvSpPr>
        <p:spPr>
          <a:xfrm>
            <a:off x="-28356" y="3601006"/>
            <a:ext cx="151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WHY ?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76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3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23" grpId="0" animBg="1"/>
      <p:bldP spid="27" grpId="0" animBg="1"/>
      <p:bldP spid="34" grpId="0" animBg="1"/>
      <p:bldP spid="39" grpId="0" animBg="1"/>
      <p:bldP spid="40" grpId="0" animBg="1"/>
      <p:bldP spid="42" grpId="0" animBg="1"/>
      <p:bldP spid="44" grpId="0" animBg="1"/>
      <p:bldP spid="47" grpId="0" animBg="1"/>
      <p:bldP spid="54" grpId="0" animBg="1"/>
      <p:bldP spid="56" grpId="0" build="p"/>
      <p:bldP spid="58" grpId="0" build="p"/>
      <p:bldP spid="60" grpId="0" build="p"/>
      <p:bldP spid="61" grpId="0" build="p"/>
      <p:bldP spid="62" grpId="0" build="p"/>
      <p:bldP spid="64" grpId="0" build="p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D11666-92E6-4A1B-9EFE-C1056CE6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E7C51-2F7F-4AC5-B04D-08A2F559405E}"/>
              </a:ext>
            </a:extLst>
          </p:cNvPr>
          <p:cNvSpPr txBox="1"/>
          <p:nvPr/>
        </p:nvSpPr>
        <p:spPr>
          <a:xfrm>
            <a:off x="4726341" y="0"/>
            <a:ext cx="2739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OBJECTIVES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1AF169-D556-421A-AD71-FB624797C284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436F07-E8B9-454A-AACE-16C718710C4F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9099F4-B5D5-495F-8BE6-F2A49C407BD6}"/>
              </a:ext>
            </a:extLst>
          </p:cNvPr>
          <p:cNvSpPr/>
          <p:nvPr/>
        </p:nvSpPr>
        <p:spPr>
          <a:xfrm>
            <a:off x="10374631" y="179596"/>
            <a:ext cx="420624" cy="420624"/>
          </a:xfrm>
          <a:prstGeom prst="ellipse">
            <a:avLst/>
          </a:prstGeom>
          <a:noFill/>
          <a:ln w="28575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18876C-DF53-4FE0-809F-BBF1C3FFAB85}"/>
              </a:ext>
            </a:extLst>
          </p:cNvPr>
          <p:cNvSpPr/>
          <p:nvPr/>
        </p:nvSpPr>
        <p:spPr>
          <a:xfrm>
            <a:off x="10900637" y="247632"/>
            <a:ext cx="274320" cy="274320"/>
          </a:xfrm>
          <a:prstGeom prst="ellipse">
            <a:avLst/>
          </a:prstGeom>
          <a:noFill/>
          <a:ln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540762-2DC0-49EF-B58B-364B4853F4B5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2EA548-C6CA-49B9-9B53-56259B0D2C62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ullseye">
            <a:hlinkClick r:id="rId8" action="ppaction://hlinksldjump"/>
            <a:extLst>
              <a:ext uri="{FF2B5EF4-FFF2-40B4-BE49-F238E27FC236}">
                <a16:creationId xmlns:a16="http://schemas.microsoft.com/office/drawing/2014/main" id="{395E5909-A722-41B0-9E53-68748EC134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2129" y="220744"/>
            <a:ext cx="338328" cy="338328"/>
          </a:xfrm>
          <a:prstGeom prst="rect">
            <a:avLst/>
          </a:prstGeom>
        </p:spPr>
      </p:pic>
      <p:pic>
        <p:nvPicPr>
          <p:cNvPr id="11" name="Graphic 10" descr="Single gear">
            <a:hlinkClick r:id="rId11" action="ppaction://hlinksldjump"/>
            <a:extLst>
              <a:ext uri="{FF2B5EF4-FFF2-40B4-BE49-F238E27FC236}">
                <a16:creationId xmlns:a16="http://schemas.microsoft.com/office/drawing/2014/main" id="{86CCC0D3-923A-4E24-8EF5-A28D7BEBA9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32707" y="276059"/>
            <a:ext cx="210312" cy="210312"/>
          </a:xfrm>
          <a:prstGeom prst="rect">
            <a:avLst/>
          </a:prstGeom>
        </p:spPr>
      </p:pic>
      <p:pic>
        <p:nvPicPr>
          <p:cNvPr id="12" name="Graphic 11" descr="Microscope">
            <a:hlinkClick r:id="rId14" action="ppaction://hlinksldjump"/>
            <a:extLst>
              <a:ext uri="{FF2B5EF4-FFF2-40B4-BE49-F238E27FC236}">
                <a16:creationId xmlns:a16="http://schemas.microsoft.com/office/drawing/2014/main" id="{BD85BC91-1DB4-4150-823B-42898A8E70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Play">
            <a:hlinkClick r:id="rId17" action="ppaction://hlinksldjump"/>
            <a:extLst>
              <a:ext uri="{FF2B5EF4-FFF2-40B4-BE49-F238E27FC236}">
                <a16:creationId xmlns:a16="http://schemas.microsoft.com/office/drawing/2014/main" id="{25C7F771-CFAA-418D-925A-33C5E7912E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Research">
            <a:hlinkClick r:id="rId20" action="ppaction://hlinksldjump"/>
            <a:extLst>
              <a:ext uri="{FF2B5EF4-FFF2-40B4-BE49-F238E27FC236}">
                <a16:creationId xmlns:a16="http://schemas.microsoft.com/office/drawing/2014/main" id="{7835A836-0B4D-4C4D-A8DA-200A3E7BB1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5" name="Graphic 14" descr="Pie chart">
            <a:hlinkClick r:id="rId23" action="ppaction://hlinksldjump"/>
            <a:extLst>
              <a:ext uri="{FF2B5EF4-FFF2-40B4-BE49-F238E27FC236}">
                <a16:creationId xmlns:a16="http://schemas.microsoft.com/office/drawing/2014/main" id="{22262E7B-CCC4-46D3-8302-7B03DE366E7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27" name="Block Arc 26">
            <a:extLst>
              <a:ext uri="{FF2B5EF4-FFF2-40B4-BE49-F238E27FC236}">
                <a16:creationId xmlns:a16="http://schemas.microsoft.com/office/drawing/2014/main" id="{D749759D-B6DD-4010-87F5-130B40637701}"/>
              </a:ext>
            </a:extLst>
          </p:cNvPr>
          <p:cNvSpPr/>
          <p:nvPr/>
        </p:nvSpPr>
        <p:spPr>
          <a:xfrm flipV="1">
            <a:off x="3938547" y="-165100"/>
            <a:ext cx="4058478" cy="4058478"/>
          </a:xfrm>
          <a:prstGeom prst="blockArc">
            <a:avLst>
              <a:gd name="adj1" fmla="val 10800000"/>
              <a:gd name="adj2" fmla="val 4"/>
              <a:gd name="adj3" fmla="val 266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6DD52-0736-4A58-81ED-44715331DA14}"/>
              </a:ext>
            </a:extLst>
          </p:cNvPr>
          <p:cNvSpPr/>
          <p:nvPr/>
        </p:nvSpPr>
        <p:spPr>
          <a:xfrm>
            <a:off x="4684700" y="967225"/>
            <a:ext cx="2408582" cy="24085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307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F3078"/>
                </a:solidFill>
                <a:latin typeface="Century Gothic" panose="020B0502020202020204" pitchFamily="34" charset="0"/>
              </a:rPr>
              <a:t>MONITOR FORESTS WITH QUADCOPTER SWARM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7CF2DC-E7BD-4434-B539-71C7CE40C719}"/>
              </a:ext>
            </a:extLst>
          </p:cNvPr>
          <p:cNvSpPr>
            <a:spLocks noChangeAspect="1"/>
          </p:cNvSpPr>
          <p:nvPr/>
        </p:nvSpPr>
        <p:spPr>
          <a:xfrm>
            <a:off x="7779303" y="1679973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6A1097-3490-425E-A5F3-38F6C72C4716}"/>
              </a:ext>
            </a:extLst>
          </p:cNvPr>
          <p:cNvSpPr>
            <a:spLocks noChangeAspect="1"/>
          </p:cNvSpPr>
          <p:nvPr/>
        </p:nvSpPr>
        <p:spPr>
          <a:xfrm>
            <a:off x="7834167" y="1734837"/>
            <a:ext cx="210312" cy="210312"/>
          </a:xfrm>
          <a:prstGeom prst="ellipse">
            <a:avLst/>
          </a:prstGeom>
          <a:solidFill>
            <a:srgbClr val="1C7CB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6154CDB-4124-41F6-A526-26B110A5DE80}"/>
              </a:ext>
            </a:extLst>
          </p:cNvPr>
          <p:cNvSpPr>
            <a:spLocks noChangeAspect="1"/>
          </p:cNvSpPr>
          <p:nvPr/>
        </p:nvSpPr>
        <p:spPr>
          <a:xfrm flipH="1">
            <a:off x="3836229" y="1679973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875DA0-DF7A-4F8D-9EFE-D1B37C3E4685}"/>
              </a:ext>
            </a:extLst>
          </p:cNvPr>
          <p:cNvSpPr>
            <a:spLocks noChangeAspect="1"/>
          </p:cNvSpPr>
          <p:nvPr/>
        </p:nvSpPr>
        <p:spPr>
          <a:xfrm flipH="1">
            <a:off x="3891093" y="1734837"/>
            <a:ext cx="210312" cy="21031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577852-BCD9-4993-8F54-8366795271C3}"/>
              </a:ext>
            </a:extLst>
          </p:cNvPr>
          <p:cNvGrpSpPr/>
          <p:nvPr/>
        </p:nvGrpSpPr>
        <p:grpSpPr>
          <a:xfrm>
            <a:off x="8227614" y="1358960"/>
            <a:ext cx="1188720" cy="962065"/>
            <a:chOff x="8349681" y="1358960"/>
            <a:chExt cx="1188720" cy="96206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FF4A01-8C80-4847-95DC-C30E8734EFD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463008" y="1245633"/>
              <a:ext cx="962065" cy="1188720"/>
            </a:xfrm>
            <a:custGeom>
              <a:avLst/>
              <a:gdLst>
                <a:gd name="connsiteX0" fmla="*/ 1097281 w 1097281"/>
                <a:gd name="connsiteY0" fmla="*/ 807152 h 1355792"/>
                <a:gd name="connsiteX1" fmla="*/ 548641 w 1097281"/>
                <a:gd name="connsiteY1" fmla="*/ 1355792 h 1355792"/>
                <a:gd name="connsiteX2" fmla="*/ 0 w 1097281"/>
                <a:gd name="connsiteY2" fmla="*/ 807152 h 1355792"/>
                <a:gd name="connsiteX3" fmla="*/ 335085 w 1097281"/>
                <a:gd name="connsiteY3" fmla="*/ 301627 h 1355792"/>
                <a:gd name="connsiteX4" fmla="*/ 382174 w 1097281"/>
                <a:gd name="connsiteY4" fmla="*/ 287010 h 1355792"/>
                <a:gd name="connsiteX5" fmla="*/ 548640 w 1097281"/>
                <a:gd name="connsiteY5" fmla="*/ 0 h 1355792"/>
                <a:gd name="connsiteX6" fmla="*/ 715106 w 1097281"/>
                <a:gd name="connsiteY6" fmla="*/ 287009 h 1355792"/>
                <a:gd name="connsiteX7" fmla="*/ 762196 w 1097281"/>
                <a:gd name="connsiteY7" fmla="*/ 301627 h 1355792"/>
                <a:gd name="connsiteX8" fmla="*/ 1097281 w 1097281"/>
                <a:gd name="connsiteY8" fmla="*/ 807152 h 1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1" h="1355792">
                  <a:moveTo>
                    <a:pt x="1097281" y="807152"/>
                  </a:moveTo>
                  <a:cubicBezTo>
                    <a:pt x="1097281" y="1110158"/>
                    <a:pt x="851647" y="1355792"/>
                    <a:pt x="548641" y="1355792"/>
                  </a:cubicBezTo>
                  <a:cubicBezTo>
                    <a:pt x="245634" y="1355792"/>
                    <a:pt x="0" y="1110158"/>
                    <a:pt x="0" y="807152"/>
                  </a:cubicBezTo>
                  <a:cubicBezTo>
                    <a:pt x="0" y="579898"/>
                    <a:pt x="138169" y="384915"/>
                    <a:pt x="335085" y="301627"/>
                  </a:cubicBezTo>
                  <a:lnTo>
                    <a:pt x="382174" y="287010"/>
                  </a:lnTo>
                  <a:lnTo>
                    <a:pt x="548640" y="0"/>
                  </a:lnTo>
                  <a:lnTo>
                    <a:pt x="715106" y="287009"/>
                  </a:lnTo>
                  <a:lnTo>
                    <a:pt x="762196" y="301627"/>
                  </a:lnTo>
                  <a:cubicBezTo>
                    <a:pt x="959111" y="384915"/>
                    <a:pt x="1097281" y="579898"/>
                    <a:pt x="1097281" y="8071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58A5FAD-C811-487D-9BBD-B61BFDC12E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9168" y="1451373"/>
              <a:ext cx="777240" cy="77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18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Drone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23ABB2D8-A4D7-436F-B87D-6FE7B2C0D433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8813456" y="1595059"/>
              <a:ext cx="488664" cy="489868"/>
              <a:chOff x="8" y="8"/>
              <a:chExt cx="406" cy="407"/>
            </a:xfrm>
            <a:solidFill>
              <a:srgbClr val="0070C0"/>
            </a:solidFill>
          </p:grpSpPr>
          <p:sp>
            <p:nvSpPr>
              <p:cNvPr id="38" name="Drone3">
                <a:extLst>
                  <a:ext uri="{FF2B5EF4-FFF2-40B4-BE49-F238E27FC236}">
                    <a16:creationId xmlns:a16="http://schemas.microsoft.com/office/drawing/2014/main" id="{88C22891-D294-42F7-9E27-47C707476491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38" y="8"/>
                <a:ext cx="176" cy="179"/>
              </a:xfrm>
              <a:custGeom>
                <a:avLst/>
                <a:gdLst>
                  <a:gd name="T0" fmla="*/ 12 w 87"/>
                  <a:gd name="T1" fmla="*/ 47 h 88"/>
                  <a:gd name="T2" fmla="*/ 12 w 87"/>
                  <a:gd name="T3" fmla="*/ 44 h 88"/>
                  <a:gd name="T4" fmla="*/ 43 w 87"/>
                  <a:gd name="T5" fmla="*/ 13 h 88"/>
                  <a:gd name="T6" fmla="*/ 75 w 87"/>
                  <a:gd name="T7" fmla="*/ 44 h 88"/>
                  <a:gd name="T8" fmla="*/ 43 w 87"/>
                  <a:gd name="T9" fmla="*/ 75 h 88"/>
                  <a:gd name="T10" fmla="*/ 40 w 87"/>
                  <a:gd name="T11" fmla="*/ 75 h 88"/>
                  <a:gd name="T12" fmla="*/ 34 w 87"/>
                  <a:gd name="T13" fmla="*/ 86 h 88"/>
                  <a:gd name="T14" fmla="*/ 43 w 87"/>
                  <a:gd name="T15" fmla="*/ 88 h 88"/>
                  <a:gd name="T16" fmla="*/ 87 w 87"/>
                  <a:gd name="T17" fmla="*/ 44 h 88"/>
                  <a:gd name="T18" fmla="*/ 43 w 87"/>
                  <a:gd name="T19" fmla="*/ 0 h 88"/>
                  <a:gd name="T20" fmla="*/ 0 w 87"/>
                  <a:gd name="T21" fmla="*/ 44 h 88"/>
                  <a:gd name="T22" fmla="*/ 1 w 87"/>
                  <a:gd name="T23" fmla="*/ 53 h 88"/>
                  <a:gd name="T24" fmla="*/ 12 w 87"/>
                  <a:gd name="T25" fmla="*/ 4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8">
                    <a:moveTo>
                      <a:pt x="12" y="47"/>
                    </a:moveTo>
                    <a:cubicBezTo>
                      <a:pt x="12" y="46"/>
                      <a:pt x="12" y="45"/>
                      <a:pt x="12" y="44"/>
                    </a:cubicBezTo>
                    <a:cubicBezTo>
                      <a:pt x="12" y="27"/>
                      <a:pt x="26" y="13"/>
                      <a:pt x="43" y="13"/>
                    </a:cubicBezTo>
                    <a:cubicBezTo>
                      <a:pt x="60" y="13"/>
                      <a:pt x="75" y="27"/>
                      <a:pt x="75" y="44"/>
                    </a:cubicBezTo>
                    <a:cubicBezTo>
                      <a:pt x="75" y="61"/>
                      <a:pt x="60" y="75"/>
                      <a:pt x="43" y="75"/>
                    </a:cubicBezTo>
                    <a:cubicBezTo>
                      <a:pt x="42" y="75"/>
                      <a:pt x="41" y="75"/>
                      <a:pt x="40" y="75"/>
                    </a:cubicBezTo>
                    <a:lnTo>
                      <a:pt x="34" y="86"/>
                    </a:lnTo>
                    <a:cubicBezTo>
                      <a:pt x="37" y="87"/>
                      <a:pt x="40" y="88"/>
                      <a:pt x="43" y="88"/>
                    </a:cubicBezTo>
                    <a:cubicBezTo>
                      <a:pt x="67" y="88"/>
                      <a:pt x="87" y="68"/>
                      <a:pt x="87" y="44"/>
                    </a:cubicBezTo>
                    <a:cubicBezTo>
                      <a:pt x="87" y="20"/>
                      <a:pt x="67" y="0"/>
                      <a:pt x="43" y="0"/>
                    </a:cubicBezTo>
                    <a:cubicBezTo>
                      <a:pt x="19" y="0"/>
                      <a:pt x="0" y="20"/>
                      <a:pt x="0" y="44"/>
                    </a:cubicBezTo>
                    <a:cubicBezTo>
                      <a:pt x="0" y="47"/>
                      <a:pt x="0" y="50"/>
                      <a:pt x="1" y="53"/>
                    </a:cubicBezTo>
                    <a:lnTo>
                      <a:pt x="12" y="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Drone3">
                <a:extLst>
                  <a:ext uri="{FF2B5EF4-FFF2-40B4-BE49-F238E27FC236}">
                    <a16:creationId xmlns:a16="http://schemas.microsoft.com/office/drawing/2014/main" id="{7A418BBD-2D66-4A5C-927C-565B5F8A605C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8" y="8"/>
                <a:ext cx="179" cy="179"/>
              </a:xfrm>
              <a:custGeom>
                <a:avLst/>
                <a:gdLst>
                  <a:gd name="T0" fmla="*/ 44 w 88"/>
                  <a:gd name="T1" fmla="*/ 88 h 88"/>
                  <a:gd name="T2" fmla="*/ 53 w 88"/>
                  <a:gd name="T3" fmla="*/ 86 h 88"/>
                  <a:gd name="T4" fmla="*/ 47 w 88"/>
                  <a:gd name="T5" fmla="*/ 75 h 88"/>
                  <a:gd name="T6" fmla="*/ 44 w 88"/>
                  <a:gd name="T7" fmla="*/ 75 h 88"/>
                  <a:gd name="T8" fmla="*/ 13 w 88"/>
                  <a:gd name="T9" fmla="*/ 44 h 88"/>
                  <a:gd name="T10" fmla="*/ 44 w 88"/>
                  <a:gd name="T11" fmla="*/ 13 h 88"/>
                  <a:gd name="T12" fmla="*/ 75 w 88"/>
                  <a:gd name="T13" fmla="*/ 44 h 88"/>
                  <a:gd name="T14" fmla="*/ 75 w 88"/>
                  <a:gd name="T15" fmla="*/ 47 h 88"/>
                  <a:gd name="T16" fmla="*/ 86 w 88"/>
                  <a:gd name="T17" fmla="*/ 53 h 88"/>
                  <a:gd name="T18" fmla="*/ 88 w 88"/>
                  <a:gd name="T19" fmla="*/ 44 h 88"/>
                  <a:gd name="T20" fmla="*/ 44 w 88"/>
                  <a:gd name="T21" fmla="*/ 0 h 88"/>
                  <a:gd name="T22" fmla="*/ 0 w 88"/>
                  <a:gd name="T23" fmla="*/ 44 h 88"/>
                  <a:gd name="T24" fmla="*/ 44 w 88"/>
                  <a:gd name="T25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47" y="88"/>
                      <a:pt x="50" y="87"/>
                      <a:pt x="53" y="86"/>
                    </a:cubicBezTo>
                    <a:lnTo>
                      <a:pt x="47" y="75"/>
                    </a:lnTo>
                    <a:cubicBezTo>
                      <a:pt x="46" y="75"/>
                      <a:pt x="45" y="75"/>
                      <a:pt x="44" y="75"/>
                    </a:cubicBezTo>
                    <a:cubicBezTo>
                      <a:pt x="27" y="75"/>
                      <a:pt x="13" y="61"/>
                      <a:pt x="13" y="44"/>
                    </a:cubicBezTo>
                    <a:cubicBezTo>
                      <a:pt x="13" y="27"/>
                      <a:pt x="27" y="13"/>
                      <a:pt x="44" y="13"/>
                    </a:cubicBezTo>
                    <a:cubicBezTo>
                      <a:pt x="61" y="13"/>
                      <a:pt x="75" y="27"/>
                      <a:pt x="75" y="44"/>
                    </a:cubicBezTo>
                    <a:cubicBezTo>
                      <a:pt x="75" y="45"/>
                      <a:pt x="75" y="46"/>
                      <a:pt x="75" y="47"/>
                    </a:cubicBezTo>
                    <a:lnTo>
                      <a:pt x="86" y="53"/>
                    </a:lnTo>
                    <a:cubicBezTo>
                      <a:pt x="87" y="50"/>
                      <a:pt x="88" y="47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ubicBezTo>
                      <a:pt x="20" y="0"/>
                      <a:pt x="0" y="20"/>
                      <a:pt x="0" y="44"/>
                    </a:cubicBezTo>
                    <a:cubicBezTo>
                      <a:pt x="0" y="68"/>
                      <a:pt x="20" y="88"/>
                      <a:pt x="44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Drone3">
                <a:extLst>
                  <a:ext uri="{FF2B5EF4-FFF2-40B4-BE49-F238E27FC236}">
                    <a16:creationId xmlns:a16="http://schemas.microsoft.com/office/drawing/2014/main" id="{125ADCAC-301A-4F6A-834A-F6FB48A89933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38" y="238"/>
                <a:ext cx="176" cy="177"/>
              </a:xfrm>
              <a:custGeom>
                <a:avLst/>
                <a:gdLst>
                  <a:gd name="T0" fmla="*/ 43 w 87"/>
                  <a:gd name="T1" fmla="*/ 0 h 87"/>
                  <a:gd name="T2" fmla="*/ 34 w 87"/>
                  <a:gd name="T3" fmla="*/ 1 h 87"/>
                  <a:gd name="T4" fmla="*/ 40 w 87"/>
                  <a:gd name="T5" fmla="*/ 12 h 87"/>
                  <a:gd name="T6" fmla="*/ 43 w 87"/>
                  <a:gd name="T7" fmla="*/ 12 h 87"/>
                  <a:gd name="T8" fmla="*/ 75 w 87"/>
                  <a:gd name="T9" fmla="*/ 43 h 87"/>
                  <a:gd name="T10" fmla="*/ 43 w 87"/>
                  <a:gd name="T11" fmla="*/ 75 h 87"/>
                  <a:gd name="T12" fmla="*/ 12 w 87"/>
                  <a:gd name="T13" fmla="*/ 43 h 87"/>
                  <a:gd name="T14" fmla="*/ 12 w 87"/>
                  <a:gd name="T15" fmla="*/ 40 h 87"/>
                  <a:gd name="T16" fmla="*/ 1 w 87"/>
                  <a:gd name="T17" fmla="*/ 34 h 87"/>
                  <a:gd name="T18" fmla="*/ 0 w 87"/>
                  <a:gd name="T19" fmla="*/ 43 h 87"/>
                  <a:gd name="T20" fmla="*/ 43 w 87"/>
                  <a:gd name="T21" fmla="*/ 87 h 87"/>
                  <a:gd name="T22" fmla="*/ 87 w 87"/>
                  <a:gd name="T23" fmla="*/ 43 h 87"/>
                  <a:gd name="T24" fmla="*/ 43 w 87"/>
                  <a:gd name="T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43" y="0"/>
                    </a:moveTo>
                    <a:cubicBezTo>
                      <a:pt x="40" y="0"/>
                      <a:pt x="37" y="0"/>
                      <a:pt x="34" y="1"/>
                    </a:cubicBezTo>
                    <a:lnTo>
                      <a:pt x="40" y="12"/>
                    </a:lnTo>
                    <a:cubicBezTo>
                      <a:pt x="41" y="12"/>
                      <a:pt x="42" y="12"/>
                      <a:pt x="43" y="12"/>
                    </a:cubicBezTo>
                    <a:cubicBezTo>
                      <a:pt x="60" y="12"/>
                      <a:pt x="75" y="26"/>
                      <a:pt x="75" y="43"/>
                    </a:cubicBezTo>
                    <a:cubicBezTo>
                      <a:pt x="75" y="60"/>
                      <a:pt x="60" y="75"/>
                      <a:pt x="43" y="75"/>
                    </a:cubicBezTo>
                    <a:cubicBezTo>
                      <a:pt x="26" y="75"/>
                      <a:pt x="12" y="60"/>
                      <a:pt x="12" y="43"/>
                    </a:cubicBezTo>
                    <a:cubicBezTo>
                      <a:pt x="12" y="42"/>
                      <a:pt x="12" y="41"/>
                      <a:pt x="12" y="40"/>
                    </a:cubicBezTo>
                    <a:lnTo>
                      <a:pt x="1" y="34"/>
                    </a:lnTo>
                    <a:cubicBezTo>
                      <a:pt x="0" y="37"/>
                      <a:pt x="0" y="40"/>
                      <a:pt x="0" y="43"/>
                    </a:cubicBezTo>
                    <a:cubicBezTo>
                      <a:pt x="0" y="67"/>
                      <a:pt x="19" y="87"/>
                      <a:pt x="43" y="87"/>
                    </a:cubicBezTo>
                    <a:cubicBezTo>
                      <a:pt x="67" y="87"/>
                      <a:pt x="87" y="67"/>
                      <a:pt x="87" y="43"/>
                    </a:cubicBezTo>
                    <a:cubicBezTo>
                      <a:pt x="87" y="19"/>
                      <a:pt x="67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Drone3">
                <a:extLst>
                  <a:ext uri="{FF2B5EF4-FFF2-40B4-BE49-F238E27FC236}">
                    <a16:creationId xmlns:a16="http://schemas.microsoft.com/office/drawing/2014/main" id="{BFBDD734-C9E4-4BBF-A931-644A5FB001C8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" y="238"/>
                <a:ext cx="179" cy="177"/>
              </a:xfrm>
              <a:custGeom>
                <a:avLst/>
                <a:gdLst>
                  <a:gd name="T0" fmla="*/ 75 w 88"/>
                  <a:gd name="T1" fmla="*/ 40 h 87"/>
                  <a:gd name="T2" fmla="*/ 75 w 88"/>
                  <a:gd name="T3" fmla="*/ 43 h 87"/>
                  <a:gd name="T4" fmla="*/ 44 w 88"/>
                  <a:gd name="T5" fmla="*/ 75 h 87"/>
                  <a:gd name="T6" fmla="*/ 13 w 88"/>
                  <a:gd name="T7" fmla="*/ 43 h 87"/>
                  <a:gd name="T8" fmla="*/ 44 w 88"/>
                  <a:gd name="T9" fmla="*/ 12 h 87"/>
                  <a:gd name="T10" fmla="*/ 47 w 88"/>
                  <a:gd name="T11" fmla="*/ 12 h 87"/>
                  <a:gd name="T12" fmla="*/ 53 w 88"/>
                  <a:gd name="T13" fmla="*/ 1 h 87"/>
                  <a:gd name="T14" fmla="*/ 44 w 88"/>
                  <a:gd name="T15" fmla="*/ 0 h 87"/>
                  <a:gd name="T16" fmla="*/ 0 w 88"/>
                  <a:gd name="T17" fmla="*/ 43 h 87"/>
                  <a:gd name="T18" fmla="*/ 44 w 88"/>
                  <a:gd name="T19" fmla="*/ 87 h 87"/>
                  <a:gd name="T20" fmla="*/ 88 w 88"/>
                  <a:gd name="T21" fmla="*/ 43 h 87"/>
                  <a:gd name="T22" fmla="*/ 86 w 88"/>
                  <a:gd name="T23" fmla="*/ 34 h 87"/>
                  <a:gd name="T24" fmla="*/ 75 w 88"/>
                  <a:gd name="T25" fmla="*/ 4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75" y="40"/>
                    </a:moveTo>
                    <a:cubicBezTo>
                      <a:pt x="75" y="41"/>
                      <a:pt x="75" y="42"/>
                      <a:pt x="75" y="43"/>
                    </a:cubicBezTo>
                    <a:cubicBezTo>
                      <a:pt x="75" y="60"/>
                      <a:pt x="61" y="75"/>
                      <a:pt x="44" y="75"/>
                    </a:cubicBezTo>
                    <a:cubicBezTo>
                      <a:pt x="27" y="75"/>
                      <a:pt x="13" y="60"/>
                      <a:pt x="13" y="43"/>
                    </a:cubicBezTo>
                    <a:cubicBezTo>
                      <a:pt x="13" y="26"/>
                      <a:pt x="27" y="12"/>
                      <a:pt x="44" y="12"/>
                    </a:cubicBezTo>
                    <a:cubicBezTo>
                      <a:pt x="45" y="12"/>
                      <a:pt x="46" y="12"/>
                      <a:pt x="47" y="12"/>
                    </a:cubicBezTo>
                    <a:lnTo>
                      <a:pt x="53" y="1"/>
                    </a:lnTo>
                    <a:cubicBezTo>
                      <a:pt x="50" y="0"/>
                      <a:pt x="47" y="0"/>
                      <a:pt x="44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67"/>
                      <a:pt x="20" y="87"/>
                      <a:pt x="44" y="87"/>
                    </a:cubicBezTo>
                    <a:cubicBezTo>
                      <a:pt x="68" y="87"/>
                      <a:pt x="88" y="67"/>
                      <a:pt x="88" y="43"/>
                    </a:cubicBezTo>
                    <a:cubicBezTo>
                      <a:pt x="88" y="40"/>
                      <a:pt x="87" y="37"/>
                      <a:pt x="86" y="34"/>
                    </a:cubicBezTo>
                    <a:lnTo>
                      <a:pt x="75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Drone3">
                <a:extLst>
                  <a:ext uri="{FF2B5EF4-FFF2-40B4-BE49-F238E27FC236}">
                    <a16:creationId xmlns:a16="http://schemas.microsoft.com/office/drawing/2014/main" id="{31768AF4-9B9C-4E62-A013-E33E8209FE97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9" y="59"/>
                <a:ext cx="305" cy="305"/>
              </a:xfrm>
              <a:custGeom>
                <a:avLst/>
                <a:gdLst>
                  <a:gd name="T0" fmla="*/ 118 w 150"/>
                  <a:gd name="T1" fmla="*/ 138 h 150"/>
                  <a:gd name="T2" fmla="*/ 113 w 150"/>
                  <a:gd name="T3" fmla="*/ 150 h 150"/>
                  <a:gd name="T4" fmla="*/ 127 w 150"/>
                  <a:gd name="T5" fmla="*/ 143 h 150"/>
                  <a:gd name="T6" fmla="*/ 136 w 150"/>
                  <a:gd name="T7" fmla="*/ 136 h 150"/>
                  <a:gd name="T8" fmla="*/ 143 w 150"/>
                  <a:gd name="T9" fmla="*/ 127 h 150"/>
                  <a:gd name="T10" fmla="*/ 150 w 150"/>
                  <a:gd name="T11" fmla="*/ 113 h 150"/>
                  <a:gd name="T12" fmla="*/ 138 w 150"/>
                  <a:gd name="T13" fmla="*/ 118 h 150"/>
                  <a:gd name="T14" fmla="*/ 128 w 150"/>
                  <a:gd name="T15" fmla="*/ 126 h 150"/>
                  <a:gd name="T16" fmla="*/ 100 w 150"/>
                  <a:gd name="T17" fmla="*/ 75 h 150"/>
                  <a:gd name="T18" fmla="*/ 128 w 150"/>
                  <a:gd name="T19" fmla="*/ 24 h 150"/>
                  <a:gd name="T20" fmla="*/ 138 w 150"/>
                  <a:gd name="T21" fmla="*/ 32 h 150"/>
                  <a:gd name="T22" fmla="*/ 150 w 150"/>
                  <a:gd name="T23" fmla="*/ 38 h 150"/>
                  <a:gd name="T24" fmla="*/ 143 w 150"/>
                  <a:gd name="T25" fmla="*/ 23 h 150"/>
                  <a:gd name="T26" fmla="*/ 136 w 150"/>
                  <a:gd name="T27" fmla="*/ 14 h 150"/>
                  <a:gd name="T28" fmla="*/ 127 w 150"/>
                  <a:gd name="T29" fmla="*/ 7 h 150"/>
                  <a:gd name="T30" fmla="*/ 113 w 150"/>
                  <a:gd name="T31" fmla="*/ 0 h 150"/>
                  <a:gd name="T32" fmla="*/ 118 w 150"/>
                  <a:gd name="T33" fmla="*/ 12 h 150"/>
                  <a:gd name="T34" fmla="*/ 126 w 150"/>
                  <a:gd name="T35" fmla="*/ 22 h 150"/>
                  <a:gd name="T36" fmla="*/ 75 w 150"/>
                  <a:gd name="T37" fmla="*/ 50 h 150"/>
                  <a:gd name="T38" fmla="*/ 24 w 150"/>
                  <a:gd name="T39" fmla="*/ 22 h 150"/>
                  <a:gd name="T40" fmla="*/ 32 w 150"/>
                  <a:gd name="T41" fmla="*/ 12 h 150"/>
                  <a:gd name="T42" fmla="*/ 38 w 150"/>
                  <a:gd name="T43" fmla="*/ 0 h 150"/>
                  <a:gd name="T44" fmla="*/ 23 w 150"/>
                  <a:gd name="T45" fmla="*/ 7 h 150"/>
                  <a:gd name="T46" fmla="*/ 14 w 150"/>
                  <a:gd name="T47" fmla="*/ 14 h 150"/>
                  <a:gd name="T48" fmla="*/ 7 w 150"/>
                  <a:gd name="T49" fmla="*/ 23 h 150"/>
                  <a:gd name="T50" fmla="*/ 0 w 150"/>
                  <a:gd name="T51" fmla="*/ 38 h 150"/>
                  <a:gd name="T52" fmla="*/ 12 w 150"/>
                  <a:gd name="T53" fmla="*/ 32 h 150"/>
                  <a:gd name="T54" fmla="*/ 22 w 150"/>
                  <a:gd name="T55" fmla="*/ 24 h 150"/>
                  <a:gd name="T56" fmla="*/ 50 w 150"/>
                  <a:gd name="T57" fmla="*/ 75 h 150"/>
                  <a:gd name="T58" fmla="*/ 22 w 150"/>
                  <a:gd name="T59" fmla="*/ 126 h 150"/>
                  <a:gd name="T60" fmla="*/ 12 w 150"/>
                  <a:gd name="T61" fmla="*/ 118 h 150"/>
                  <a:gd name="T62" fmla="*/ 0 w 150"/>
                  <a:gd name="T63" fmla="*/ 113 h 150"/>
                  <a:gd name="T64" fmla="*/ 7 w 150"/>
                  <a:gd name="T65" fmla="*/ 127 h 150"/>
                  <a:gd name="T66" fmla="*/ 14 w 150"/>
                  <a:gd name="T67" fmla="*/ 136 h 150"/>
                  <a:gd name="T68" fmla="*/ 23 w 150"/>
                  <a:gd name="T69" fmla="*/ 143 h 150"/>
                  <a:gd name="T70" fmla="*/ 38 w 150"/>
                  <a:gd name="T71" fmla="*/ 150 h 150"/>
                  <a:gd name="T72" fmla="*/ 32 w 150"/>
                  <a:gd name="T73" fmla="*/ 138 h 150"/>
                  <a:gd name="T74" fmla="*/ 24 w 150"/>
                  <a:gd name="T75" fmla="*/ 128 h 150"/>
                  <a:gd name="T76" fmla="*/ 75 w 150"/>
                  <a:gd name="T77" fmla="*/ 100 h 150"/>
                  <a:gd name="T78" fmla="*/ 126 w 150"/>
                  <a:gd name="T79" fmla="*/ 128 h 150"/>
                  <a:gd name="T80" fmla="*/ 118 w 150"/>
                  <a:gd name="T81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0" h="150">
                    <a:moveTo>
                      <a:pt x="118" y="138"/>
                    </a:moveTo>
                    <a:cubicBezTo>
                      <a:pt x="116" y="142"/>
                      <a:pt x="114" y="146"/>
                      <a:pt x="113" y="150"/>
                    </a:cubicBezTo>
                    <a:cubicBezTo>
                      <a:pt x="118" y="148"/>
                      <a:pt x="123" y="146"/>
                      <a:pt x="127" y="143"/>
                    </a:cubicBezTo>
                    <a:cubicBezTo>
                      <a:pt x="130" y="141"/>
                      <a:pt x="133" y="138"/>
                      <a:pt x="136" y="136"/>
                    </a:cubicBezTo>
                    <a:cubicBezTo>
                      <a:pt x="138" y="133"/>
                      <a:pt x="141" y="130"/>
                      <a:pt x="143" y="127"/>
                    </a:cubicBezTo>
                    <a:cubicBezTo>
                      <a:pt x="146" y="123"/>
                      <a:pt x="148" y="118"/>
                      <a:pt x="150" y="113"/>
                    </a:cubicBezTo>
                    <a:cubicBezTo>
                      <a:pt x="146" y="114"/>
                      <a:pt x="142" y="116"/>
                      <a:pt x="138" y="118"/>
                    </a:cubicBezTo>
                    <a:cubicBezTo>
                      <a:pt x="134" y="120"/>
                      <a:pt x="131" y="123"/>
                      <a:pt x="128" y="126"/>
                    </a:cubicBezTo>
                    <a:lnTo>
                      <a:pt x="100" y="75"/>
                    </a:lnTo>
                    <a:lnTo>
                      <a:pt x="128" y="24"/>
                    </a:lnTo>
                    <a:cubicBezTo>
                      <a:pt x="131" y="27"/>
                      <a:pt x="134" y="30"/>
                      <a:pt x="138" y="32"/>
                    </a:cubicBezTo>
                    <a:cubicBezTo>
                      <a:pt x="142" y="34"/>
                      <a:pt x="146" y="36"/>
                      <a:pt x="150" y="38"/>
                    </a:cubicBezTo>
                    <a:cubicBezTo>
                      <a:pt x="148" y="32"/>
                      <a:pt x="146" y="27"/>
                      <a:pt x="143" y="23"/>
                    </a:cubicBezTo>
                    <a:cubicBezTo>
                      <a:pt x="141" y="20"/>
                      <a:pt x="138" y="17"/>
                      <a:pt x="136" y="14"/>
                    </a:cubicBezTo>
                    <a:cubicBezTo>
                      <a:pt x="133" y="12"/>
                      <a:pt x="130" y="9"/>
                      <a:pt x="127" y="7"/>
                    </a:cubicBezTo>
                    <a:cubicBezTo>
                      <a:pt x="123" y="4"/>
                      <a:pt x="118" y="2"/>
                      <a:pt x="113" y="0"/>
                    </a:cubicBezTo>
                    <a:cubicBezTo>
                      <a:pt x="114" y="4"/>
                      <a:pt x="116" y="8"/>
                      <a:pt x="118" y="12"/>
                    </a:cubicBezTo>
                    <a:cubicBezTo>
                      <a:pt x="120" y="16"/>
                      <a:pt x="123" y="19"/>
                      <a:pt x="126" y="22"/>
                    </a:cubicBezTo>
                    <a:lnTo>
                      <a:pt x="75" y="50"/>
                    </a:lnTo>
                    <a:lnTo>
                      <a:pt x="24" y="22"/>
                    </a:lnTo>
                    <a:cubicBezTo>
                      <a:pt x="27" y="19"/>
                      <a:pt x="30" y="16"/>
                      <a:pt x="32" y="12"/>
                    </a:cubicBezTo>
                    <a:cubicBezTo>
                      <a:pt x="34" y="8"/>
                      <a:pt x="36" y="4"/>
                      <a:pt x="38" y="0"/>
                    </a:cubicBezTo>
                    <a:cubicBezTo>
                      <a:pt x="32" y="2"/>
                      <a:pt x="27" y="4"/>
                      <a:pt x="23" y="7"/>
                    </a:cubicBezTo>
                    <a:cubicBezTo>
                      <a:pt x="20" y="9"/>
                      <a:pt x="17" y="12"/>
                      <a:pt x="14" y="14"/>
                    </a:cubicBezTo>
                    <a:cubicBezTo>
                      <a:pt x="12" y="17"/>
                      <a:pt x="9" y="20"/>
                      <a:pt x="7" y="23"/>
                    </a:cubicBezTo>
                    <a:cubicBezTo>
                      <a:pt x="4" y="27"/>
                      <a:pt x="2" y="32"/>
                      <a:pt x="0" y="38"/>
                    </a:cubicBezTo>
                    <a:cubicBezTo>
                      <a:pt x="4" y="36"/>
                      <a:pt x="8" y="34"/>
                      <a:pt x="12" y="32"/>
                    </a:cubicBezTo>
                    <a:cubicBezTo>
                      <a:pt x="16" y="30"/>
                      <a:pt x="19" y="27"/>
                      <a:pt x="22" y="24"/>
                    </a:cubicBezTo>
                    <a:lnTo>
                      <a:pt x="50" y="75"/>
                    </a:lnTo>
                    <a:lnTo>
                      <a:pt x="22" y="126"/>
                    </a:lnTo>
                    <a:cubicBezTo>
                      <a:pt x="19" y="123"/>
                      <a:pt x="16" y="120"/>
                      <a:pt x="12" y="118"/>
                    </a:cubicBezTo>
                    <a:cubicBezTo>
                      <a:pt x="8" y="116"/>
                      <a:pt x="4" y="114"/>
                      <a:pt x="0" y="113"/>
                    </a:cubicBezTo>
                    <a:cubicBezTo>
                      <a:pt x="2" y="118"/>
                      <a:pt x="4" y="123"/>
                      <a:pt x="7" y="127"/>
                    </a:cubicBezTo>
                    <a:cubicBezTo>
                      <a:pt x="9" y="130"/>
                      <a:pt x="12" y="133"/>
                      <a:pt x="14" y="136"/>
                    </a:cubicBezTo>
                    <a:cubicBezTo>
                      <a:pt x="17" y="138"/>
                      <a:pt x="20" y="141"/>
                      <a:pt x="23" y="143"/>
                    </a:cubicBezTo>
                    <a:cubicBezTo>
                      <a:pt x="27" y="146"/>
                      <a:pt x="32" y="148"/>
                      <a:pt x="38" y="150"/>
                    </a:cubicBezTo>
                    <a:cubicBezTo>
                      <a:pt x="36" y="146"/>
                      <a:pt x="34" y="142"/>
                      <a:pt x="32" y="138"/>
                    </a:cubicBezTo>
                    <a:cubicBezTo>
                      <a:pt x="30" y="134"/>
                      <a:pt x="27" y="131"/>
                      <a:pt x="24" y="128"/>
                    </a:cubicBezTo>
                    <a:lnTo>
                      <a:pt x="75" y="100"/>
                    </a:lnTo>
                    <a:lnTo>
                      <a:pt x="126" y="128"/>
                    </a:lnTo>
                    <a:cubicBezTo>
                      <a:pt x="123" y="131"/>
                      <a:pt x="120" y="134"/>
                      <a:pt x="118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723F2996-1D66-4592-95D3-9589475741F3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4354901" y="3042411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5137658-8896-4033-AD68-D9B732BCBB4E}"/>
              </a:ext>
            </a:extLst>
          </p:cNvPr>
          <p:cNvSpPr>
            <a:spLocks noChangeAspect="1"/>
          </p:cNvSpPr>
          <p:nvPr/>
        </p:nvSpPr>
        <p:spPr>
          <a:xfrm rot="18900000" flipH="1">
            <a:off x="4409765" y="3097275"/>
            <a:ext cx="210312" cy="2103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8B4866-04A9-4B57-A0E5-47396D6CE320}"/>
              </a:ext>
            </a:extLst>
          </p:cNvPr>
          <p:cNvGrpSpPr/>
          <p:nvPr/>
        </p:nvGrpSpPr>
        <p:grpSpPr>
          <a:xfrm>
            <a:off x="3296433" y="3345526"/>
            <a:ext cx="1188720" cy="962065"/>
            <a:chOff x="3418500" y="3345526"/>
            <a:chExt cx="1188720" cy="96206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248DCBC-C826-48E6-89C6-577394B4A5B9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>
              <a:off x="3531827" y="3232199"/>
              <a:ext cx="962065" cy="1188720"/>
            </a:xfrm>
            <a:custGeom>
              <a:avLst/>
              <a:gdLst>
                <a:gd name="connsiteX0" fmla="*/ 1097281 w 1097281"/>
                <a:gd name="connsiteY0" fmla="*/ 807152 h 1355792"/>
                <a:gd name="connsiteX1" fmla="*/ 548641 w 1097281"/>
                <a:gd name="connsiteY1" fmla="*/ 1355792 h 1355792"/>
                <a:gd name="connsiteX2" fmla="*/ 0 w 1097281"/>
                <a:gd name="connsiteY2" fmla="*/ 807152 h 1355792"/>
                <a:gd name="connsiteX3" fmla="*/ 335085 w 1097281"/>
                <a:gd name="connsiteY3" fmla="*/ 301627 h 1355792"/>
                <a:gd name="connsiteX4" fmla="*/ 382174 w 1097281"/>
                <a:gd name="connsiteY4" fmla="*/ 287010 h 1355792"/>
                <a:gd name="connsiteX5" fmla="*/ 548640 w 1097281"/>
                <a:gd name="connsiteY5" fmla="*/ 0 h 1355792"/>
                <a:gd name="connsiteX6" fmla="*/ 715106 w 1097281"/>
                <a:gd name="connsiteY6" fmla="*/ 287009 h 1355792"/>
                <a:gd name="connsiteX7" fmla="*/ 762196 w 1097281"/>
                <a:gd name="connsiteY7" fmla="*/ 301627 h 1355792"/>
                <a:gd name="connsiteX8" fmla="*/ 1097281 w 1097281"/>
                <a:gd name="connsiteY8" fmla="*/ 807152 h 1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1" h="1355792">
                  <a:moveTo>
                    <a:pt x="1097281" y="807152"/>
                  </a:moveTo>
                  <a:cubicBezTo>
                    <a:pt x="1097281" y="1110158"/>
                    <a:pt x="851647" y="1355792"/>
                    <a:pt x="548641" y="1355792"/>
                  </a:cubicBezTo>
                  <a:cubicBezTo>
                    <a:pt x="245634" y="1355792"/>
                    <a:pt x="0" y="1110158"/>
                    <a:pt x="0" y="807152"/>
                  </a:cubicBezTo>
                  <a:cubicBezTo>
                    <a:pt x="0" y="579898"/>
                    <a:pt x="138169" y="384915"/>
                    <a:pt x="335085" y="301627"/>
                  </a:cubicBezTo>
                  <a:lnTo>
                    <a:pt x="382174" y="287010"/>
                  </a:lnTo>
                  <a:lnTo>
                    <a:pt x="548640" y="0"/>
                  </a:lnTo>
                  <a:lnTo>
                    <a:pt x="715106" y="287009"/>
                  </a:lnTo>
                  <a:lnTo>
                    <a:pt x="762196" y="301627"/>
                  </a:lnTo>
                  <a:cubicBezTo>
                    <a:pt x="959111" y="384915"/>
                    <a:pt x="1097281" y="579898"/>
                    <a:pt x="1097281" y="80715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EFC7AF0-4D37-4BF3-AA14-6DF8AEE5821F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3543808" y="3518370"/>
              <a:ext cx="777240" cy="77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106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 descr="Full battery">
              <a:extLst>
                <a:ext uri="{FF2B5EF4-FFF2-40B4-BE49-F238E27FC236}">
                  <a16:creationId xmlns:a16="http://schemas.microsoft.com/office/drawing/2014/main" id="{5045DEE2-ABA9-4460-9B4C-BD4848947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 rot="16200000">
              <a:off x="3658108" y="3632670"/>
              <a:ext cx="548640" cy="548640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AD01234-E467-40C7-8FEA-10DC524D27FE}"/>
              </a:ext>
            </a:extLst>
          </p:cNvPr>
          <p:cNvSpPr>
            <a:spLocks noChangeAspect="1"/>
          </p:cNvSpPr>
          <p:nvPr/>
        </p:nvSpPr>
        <p:spPr>
          <a:xfrm rot="13500000" flipH="1">
            <a:off x="7223352" y="3102782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E5461AD-3113-410E-92A9-7F7410989713}"/>
              </a:ext>
            </a:extLst>
          </p:cNvPr>
          <p:cNvSpPr>
            <a:spLocks noChangeAspect="1"/>
          </p:cNvSpPr>
          <p:nvPr/>
        </p:nvSpPr>
        <p:spPr>
          <a:xfrm rot="13500000" flipH="1">
            <a:off x="7278216" y="3157646"/>
            <a:ext cx="210312" cy="21031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E0BAD1-3117-44CA-906F-FD028097F958}"/>
              </a:ext>
            </a:extLst>
          </p:cNvPr>
          <p:cNvGrpSpPr/>
          <p:nvPr/>
        </p:nvGrpSpPr>
        <p:grpSpPr>
          <a:xfrm>
            <a:off x="7526468" y="3292570"/>
            <a:ext cx="962065" cy="1188720"/>
            <a:chOff x="7648535" y="3292570"/>
            <a:chExt cx="962065" cy="118872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664FBF-8163-440A-BF96-09ED45C4B050}"/>
                </a:ext>
              </a:extLst>
            </p:cNvPr>
            <p:cNvSpPr>
              <a:spLocks noChangeAspect="1"/>
            </p:cNvSpPr>
            <p:nvPr/>
          </p:nvSpPr>
          <p:spPr>
            <a:xfrm rot="18900000" flipH="1">
              <a:off x="7648535" y="3292570"/>
              <a:ext cx="962065" cy="1188720"/>
            </a:xfrm>
            <a:custGeom>
              <a:avLst/>
              <a:gdLst>
                <a:gd name="connsiteX0" fmla="*/ 1097281 w 1097281"/>
                <a:gd name="connsiteY0" fmla="*/ 807152 h 1355792"/>
                <a:gd name="connsiteX1" fmla="*/ 548641 w 1097281"/>
                <a:gd name="connsiteY1" fmla="*/ 1355792 h 1355792"/>
                <a:gd name="connsiteX2" fmla="*/ 0 w 1097281"/>
                <a:gd name="connsiteY2" fmla="*/ 807152 h 1355792"/>
                <a:gd name="connsiteX3" fmla="*/ 335085 w 1097281"/>
                <a:gd name="connsiteY3" fmla="*/ 301627 h 1355792"/>
                <a:gd name="connsiteX4" fmla="*/ 382174 w 1097281"/>
                <a:gd name="connsiteY4" fmla="*/ 287010 h 1355792"/>
                <a:gd name="connsiteX5" fmla="*/ 548640 w 1097281"/>
                <a:gd name="connsiteY5" fmla="*/ 0 h 1355792"/>
                <a:gd name="connsiteX6" fmla="*/ 715106 w 1097281"/>
                <a:gd name="connsiteY6" fmla="*/ 287009 h 1355792"/>
                <a:gd name="connsiteX7" fmla="*/ 762196 w 1097281"/>
                <a:gd name="connsiteY7" fmla="*/ 301627 h 1355792"/>
                <a:gd name="connsiteX8" fmla="*/ 1097281 w 1097281"/>
                <a:gd name="connsiteY8" fmla="*/ 807152 h 1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1" h="1355792">
                  <a:moveTo>
                    <a:pt x="1097281" y="807152"/>
                  </a:moveTo>
                  <a:cubicBezTo>
                    <a:pt x="1097281" y="1110158"/>
                    <a:pt x="851647" y="1355792"/>
                    <a:pt x="548641" y="1355792"/>
                  </a:cubicBezTo>
                  <a:cubicBezTo>
                    <a:pt x="245634" y="1355792"/>
                    <a:pt x="0" y="1110158"/>
                    <a:pt x="0" y="807152"/>
                  </a:cubicBezTo>
                  <a:cubicBezTo>
                    <a:pt x="0" y="579898"/>
                    <a:pt x="138169" y="384915"/>
                    <a:pt x="335085" y="301627"/>
                  </a:cubicBezTo>
                  <a:lnTo>
                    <a:pt x="382174" y="287010"/>
                  </a:lnTo>
                  <a:lnTo>
                    <a:pt x="548640" y="0"/>
                  </a:lnTo>
                  <a:lnTo>
                    <a:pt x="715106" y="287009"/>
                  </a:lnTo>
                  <a:lnTo>
                    <a:pt x="762196" y="301627"/>
                  </a:lnTo>
                  <a:cubicBezTo>
                    <a:pt x="959111" y="384915"/>
                    <a:pt x="1097281" y="579898"/>
                    <a:pt x="1097281" y="80715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378740C-5933-4AD9-A39A-77FE48CF5E89}"/>
                </a:ext>
              </a:extLst>
            </p:cNvPr>
            <p:cNvSpPr>
              <a:spLocks noChangeAspect="1"/>
            </p:cNvSpPr>
            <p:nvPr/>
          </p:nvSpPr>
          <p:spPr>
            <a:xfrm rot="13500000" flipH="1">
              <a:off x="7821379" y="3578742"/>
              <a:ext cx="777240" cy="77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154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Graphic 74" descr="Gears">
              <a:extLst>
                <a:ext uri="{FF2B5EF4-FFF2-40B4-BE49-F238E27FC236}">
                  <a16:creationId xmlns:a16="http://schemas.microsoft.com/office/drawing/2014/main" id="{790B3291-0A46-43D6-A262-A6FFDBED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844239" y="3601602"/>
              <a:ext cx="731520" cy="7315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817027-3417-4C4D-9A73-937D4F8FCA09}"/>
                  </a:ext>
                </a:extLst>
              </p:cNvPr>
              <p:cNvSpPr txBox="1"/>
              <p:nvPr/>
            </p:nvSpPr>
            <p:spPr>
              <a:xfrm>
                <a:off x="8582118" y="2359744"/>
                <a:ext cx="3495165" cy="125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FORMATION SETTINGS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QUADCOPTERS FLYING IN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SHAPE WITH </a:t>
                </a:r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5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METERS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SEPARATION DISTANCE WITH </a:t>
                </a:r>
                <a:r>
                  <a:rPr lang="en-US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L-F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SCHEME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817027-3417-4C4D-9A73-937D4F8FC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18" y="2359744"/>
                <a:ext cx="3495165" cy="1256241"/>
              </a:xfrm>
              <a:prstGeom prst="rect">
                <a:avLst/>
              </a:prstGeom>
              <a:blipFill>
                <a:blip r:embed="rId30"/>
                <a:stretch>
                  <a:fillRect l="-524" t="-2427" r="-524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971835CB-0695-46FE-B070-CB96AF92E64C}"/>
              </a:ext>
            </a:extLst>
          </p:cNvPr>
          <p:cNvSpPr txBox="1"/>
          <p:nvPr/>
        </p:nvSpPr>
        <p:spPr>
          <a:xfrm>
            <a:off x="8093500" y="4508731"/>
            <a:ext cx="349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DECENTRALIZED CONTROL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PLAN AND ACT </a:t>
            </a:r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ONBOARD </a:t>
            </a:r>
            <a:r>
              <a:rPr lang="en-US" sz="1400" dirty="0">
                <a:solidFill>
                  <a:srgbClr val="767171"/>
                </a:solidFill>
                <a:latin typeface="Century Gothic" panose="020B0502020202020204" pitchFamily="34" charset="0"/>
              </a:rPr>
              <a:t>WITHOUT USING A CENTRAL PC</a:t>
            </a:r>
            <a:endParaRPr lang="en-US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FF0087-2721-418B-89CF-5F85567EB089}"/>
              </a:ext>
            </a:extLst>
          </p:cNvPr>
          <p:cNvSpPr txBox="1"/>
          <p:nvPr/>
        </p:nvSpPr>
        <p:spPr>
          <a:xfrm>
            <a:off x="955226" y="4333122"/>
            <a:ext cx="32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FLIGHT TIME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ACHIEVE A FLIGHT TIME OF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20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MINUTES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542B16-51F5-4D97-B6DA-4272D5147C20}"/>
              </a:ext>
            </a:extLst>
          </p:cNvPr>
          <p:cNvSpPr txBox="1"/>
          <p:nvPr/>
        </p:nvSpPr>
        <p:spPr>
          <a:xfrm>
            <a:off x="0" y="2411887"/>
            <a:ext cx="33848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AVOID OBSTACLES</a:t>
            </a:r>
          </a:p>
          <a:p>
            <a:endParaRPr lang="en-US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IMPLEMENT AN INDEPENDENT OBSTACLE AVOIDANCE ALGORITHM BASED ON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APF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D2BCC31-924F-4996-8BEC-A6A88B7FFA50}"/>
              </a:ext>
            </a:extLst>
          </p:cNvPr>
          <p:cNvSpPr>
            <a:spLocks noChangeAspect="1"/>
          </p:cNvSpPr>
          <p:nvPr/>
        </p:nvSpPr>
        <p:spPr>
          <a:xfrm rot="16219091" flipH="1">
            <a:off x="5728684" y="3686559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13D0FA1-A125-4027-8334-68714DEBB96E}"/>
              </a:ext>
            </a:extLst>
          </p:cNvPr>
          <p:cNvSpPr>
            <a:spLocks noChangeAspect="1"/>
          </p:cNvSpPr>
          <p:nvPr/>
        </p:nvSpPr>
        <p:spPr>
          <a:xfrm rot="16219091" flipH="1">
            <a:off x="5783548" y="3741423"/>
            <a:ext cx="210312" cy="21031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80C8CC-444C-4F08-93DF-7BC8A2AD24E9}"/>
                  </a:ext>
                </a:extLst>
              </p:cNvPr>
              <p:cNvSpPr txBox="1"/>
              <p:nvPr/>
            </p:nvSpPr>
            <p:spPr>
              <a:xfrm>
                <a:off x="4359953" y="5414276"/>
                <a:ext cx="3201043" cy="108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C000"/>
                    </a:solidFill>
                    <a:latin typeface="Century Gothic" panose="020B0502020202020204" pitchFamily="34" charset="0"/>
                  </a:rPr>
                  <a:t>FLIGHT SPEED</a:t>
                </a:r>
                <a:endParaRPr lang="en-US" sz="1400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  <a:p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TRACK GOAL POSITIONS WITH LOW SPEEDS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1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1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380C8CC-444C-4F08-93DF-7BC8A2AD2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53" y="5414276"/>
                <a:ext cx="3201043" cy="1088503"/>
              </a:xfrm>
              <a:prstGeom prst="rect">
                <a:avLst/>
              </a:prstGeom>
              <a:blipFill>
                <a:blip r:embed="rId31"/>
                <a:stretch>
                  <a:fillRect l="-571" t="-2793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8B7B4-31F3-4C98-B864-1F648B8CFFBE}"/>
              </a:ext>
            </a:extLst>
          </p:cNvPr>
          <p:cNvGrpSpPr/>
          <p:nvPr/>
        </p:nvGrpSpPr>
        <p:grpSpPr>
          <a:xfrm>
            <a:off x="5402769" y="4134856"/>
            <a:ext cx="962065" cy="1188720"/>
            <a:chOff x="5524836" y="4134856"/>
            <a:chExt cx="962065" cy="118872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DAB7DB9-0DF0-41FC-B67A-04EA2B204B77}"/>
                </a:ext>
              </a:extLst>
            </p:cNvPr>
            <p:cNvSpPr>
              <a:spLocks noChangeAspect="1"/>
            </p:cNvSpPr>
            <p:nvPr/>
          </p:nvSpPr>
          <p:spPr>
            <a:xfrm rot="19091" flipH="1">
              <a:off x="5524836" y="4134856"/>
              <a:ext cx="962065" cy="1188720"/>
            </a:xfrm>
            <a:custGeom>
              <a:avLst/>
              <a:gdLst>
                <a:gd name="connsiteX0" fmla="*/ 1097281 w 1097281"/>
                <a:gd name="connsiteY0" fmla="*/ 807152 h 1355792"/>
                <a:gd name="connsiteX1" fmla="*/ 548641 w 1097281"/>
                <a:gd name="connsiteY1" fmla="*/ 1355792 h 1355792"/>
                <a:gd name="connsiteX2" fmla="*/ 0 w 1097281"/>
                <a:gd name="connsiteY2" fmla="*/ 807152 h 1355792"/>
                <a:gd name="connsiteX3" fmla="*/ 335085 w 1097281"/>
                <a:gd name="connsiteY3" fmla="*/ 301627 h 1355792"/>
                <a:gd name="connsiteX4" fmla="*/ 382174 w 1097281"/>
                <a:gd name="connsiteY4" fmla="*/ 287010 h 1355792"/>
                <a:gd name="connsiteX5" fmla="*/ 548640 w 1097281"/>
                <a:gd name="connsiteY5" fmla="*/ 0 h 1355792"/>
                <a:gd name="connsiteX6" fmla="*/ 715106 w 1097281"/>
                <a:gd name="connsiteY6" fmla="*/ 287009 h 1355792"/>
                <a:gd name="connsiteX7" fmla="*/ 762196 w 1097281"/>
                <a:gd name="connsiteY7" fmla="*/ 301627 h 1355792"/>
                <a:gd name="connsiteX8" fmla="*/ 1097281 w 1097281"/>
                <a:gd name="connsiteY8" fmla="*/ 807152 h 1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1" h="1355792">
                  <a:moveTo>
                    <a:pt x="1097281" y="807152"/>
                  </a:moveTo>
                  <a:cubicBezTo>
                    <a:pt x="1097281" y="1110158"/>
                    <a:pt x="851647" y="1355792"/>
                    <a:pt x="548641" y="1355792"/>
                  </a:cubicBezTo>
                  <a:cubicBezTo>
                    <a:pt x="245634" y="1355792"/>
                    <a:pt x="0" y="1110158"/>
                    <a:pt x="0" y="807152"/>
                  </a:cubicBezTo>
                  <a:cubicBezTo>
                    <a:pt x="0" y="579898"/>
                    <a:pt x="138169" y="384915"/>
                    <a:pt x="335085" y="301627"/>
                  </a:cubicBezTo>
                  <a:lnTo>
                    <a:pt x="382174" y="287010"/>
                  </a:lnTo>
                  <a:lnTo>
                    <a:pt x="548640" y="0"/>
                  </a:lnTo>
                  <a:lnTo>
                    <a:pt x="715106" y="287009"/>
                  </a:lnTo>
                  <a:lnTo>
                    <a:pt x="762196" y="301627"/>
                  </a:lnTo>
                  <a:cubicBezTo>
                    <a:pt x="959111" y="384915"/>
                    <a:pt x="1097281" y="579898"/>
                    <a:pt x="1097281" y="80715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AB27FF7-93EE-4385-9F85-C4ABAD0C91D0}"/>
                </a:ext>
              </a:extLst>
            </p:cNvPr>
            <p:cNvSpPr>
              <a:spLocks noChangeAspect="1"/>
            </p:cNvSpPr>
            <p:nvPr/>
          </p:nvSpPr>
          <p:spPr>
            <a:xfrm rot="16219091" flipH="1">
              <a:off x="5616617" y="4454341"/>
              <a:ext cx="777240" cy="77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106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 descr="Gauge">
              <a:extLst>
                <a:ext uri="{FF2B5EF4-FFF2-40B4-BE49-F238E27FC236}">
                  <a16:creationId xmlns:a16="http://schemas.microsoft.com/office/drawing/2014/main" id="{BF6741DC-E07C-4026-BDF8-7B8405951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683668" y="4437532"/>
              <a:ext cx="640080" cy="64008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6B3E61-3D76-44CA-9D27-DAC5BE609FE6}"/>
              </a:ext>
            </a:extLst>
          </p:cNvPr>
          <p:cNvGrpSpPr/>
          <p:nvPr/>
        </p:nvGrpSpPr>
        <p:grpSpPr>
          <a:xfrm>
            <a:off x="2519239" y="1358960"/>
            <a:ext cx="1188720" cy="962065"/>
            <a:chOff x="2641306" y="1358960"/>
            <a:chExt cx="1188720" cy="96206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711BB06-0642-49B2-A63F-5FD37372BDA1}"/>
                </a:ext>
              </a:extLst>
            </p:cNvPr>
            <p:cNvSpPr>
              <a:spLocks noChangeAspect="1"/>
            </p:cNvSpPr>
            <p:nvPr/>
          </p:nvSpPr>
          <p:spPr>
            <a:xfrm rot="5400000" flipH="1">
              <a:off x="2754633" y="1245633"/>
              <a:ext cx="962065" cy="1188720"/>
            </a:xfrm>
            <a:custGeom>
              <a:avLst/>
              <a:gdLst>
                <a:gd name="connsiteX0" fmla="*/ 1097281 w 1097281"/>
                <a:gd name="connsiteY0" fmla="*/ 807152 h 1355792"/>
                <a:gd name="connsiteX1" fmla="*/ 548641 w 1097281"/>
                <a:gd name="connsiteY1" fmla="*/ 1355792 h 1355792"/>
                <a:gd name="connsiteX2" fmla="*/ 0 w 1097281"/>
                <a:gd name="connsiteY2" fmla="*/ 807152 h 1355792"/>
                <a:gd name="connsiteX3" fmla="*/ 335085 w 1097281"/>
                <a:gd name="connsiteY3" fmla="*/ 301627 h 1355792"/>
                <a:gd name="connsiteX4" fmla="*/ 382174 w 1097281"/>
                <a:gd name="connsiteY4" fmla="*/ 287010 h 1355792"/>
                <a:gd name="connsiteX5" fmla="*/ 548640 w 1097281"/>
                <a:gd name="connsiteY5" fmla="*/ 0 h 1355792"/>
                <a:gd name="connsiteX6" fmla="*/ 715106 w 1097281"/>
                <a:gd name="connsiteY6" fmla="*/ 287009 h 1355792"/>
                <a:gd name="connsiteX7" fmla="*/ 762196 w 1097281"/>
                <a:gd name="connsiteY7" fmla="*/ 301627 h 1355792"/>
                <a:gd name="connsiteX8" fmla="*/ 1097281 w 1097281"/>
                <a:gd name="connsiteY8" fmla="*/ 807152 h 1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1" h="1355792">
                  <a:moveTo>
                    <a:pt x="1097281" y="807152"/>
                  </a:moveTo>
                  <a:cubicBezTo>
                    <a:pt x="1097281" y="1110158"/>
                    <a:pt x="851647" y="1355792"/>
                    <a:pt x="548641" y="1355792"/>
                  </a:cubicBezTo>
                  <a:cubicBezTo>
                    <a:pt x="245634" y="1355792"/>
                    <a:pt x="0" y="1110158"/>
                    <a:pt x="0" y="807152"/>
                  </a:cubicBezTo>
                  <a:cubicBezTo>
                    <a:pt x="0" y="579898"/>
                    <a:pt x="138169" y="384915"/>
                    <a:pt x="335085" y="301627"/>
                  </a:cubicBezTo>
                  <a:lnTo>
                    <a:pt x="382174" y="287010"/>
                  </a:lnTo>
                  <a:lnTo>
                    <a:pt x="548640" y="0"/>
                  </a:lnTo>
                  <a:lnTo>
                    <a:pt x="715106" y="287009"/>
                  </a:lnTo>
                  <a:lnTo>
                    <a:pt x="762196" y="301627"/>
                  </a:lnTo>
                  <a:cubicBezTo>
                    <a:pt x="959111" y="384915"/>
                    <a:pt x="1097281" y="579898"/>
                    <a:pt x="1097281" y="80715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6579AB2-D85E-4AAC-B46B-BF7E95C9D77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733298" y="1451373"/>
              <a:ext cx="777240" cy="777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64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Magnet">
              <a:extLst>
                <a:ext uri="{FF2B5EF4-FFF2-40B4-BE49-F238E27FC236}">
                  <a16:creationId xmlns:a16="http://schemas.microsoft.com/office/drawing/2014/main" id="{364EA4FB-BC32-4B06-A44A-3140892DC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829880" y="1521967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618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5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5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5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5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5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9" grpId="0" animBg="1"/>
      <p:bldP spid="50" grpId="0" animBg="1"/>
      <p:bldP spid="56" grpId="0" animBg="1"/>
      <p:bldP spid="57" grpId="0" animBg="1"/>
      <p:bldP spid="61" grpId="0" animBg="1"/>
      <p:bldP spid="62" grpId="0" animBg="1"/>
      <p:bldP spid="76" grpId="0" build="p"/>
      <p:bldP spid="77" grpId="0" build="p"/>
      <p:bldP spid="78" grpId="0" build="p"/>
      <p:bldP spid="79" grpId="0" build="p"/>
      <p:bldP spid="58" grpId="0" animBg="1"/>
      <p:bldP spid="63" grpId="0" animBg="1"/>
      <p:bldP spid="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BBD2C2-6C90-4EC1-AFAE-84364FF61763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6159295" y="0"/>
            <a:ext cx="0" cy="121920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27792-CABB-4476-A0BC-B46D6AE4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6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258046-7DCD-47B0-A125-16AF44C0074C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BDB685-94B6-4926-A661-3630E565CACD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7F5E3A-32F5-40DE-814D-93DD359BD72C}"/>
              </a:ext>
            </a:extLst>
          </p:cNvPr>
          <p:cNvSpPr/>
          <p:nvPr/>
        </p:nvSpPr>
        <p:spPr>
          <a:xfrm>
            <a:off x="10374631" y="179596"/>
            <a:ext cx="420624" cy="420624"/>
          </a:xfrm>
          <a:prstGeom prst="ellipse">
            <a:avLst/>
          </a:prstGeom>
          <a:noFill/>
          <a:ln w="28575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B354F-DB75-4CBE-A7CD-DB2F6A28120B}"/>
              </a:ext>
            </a:extLst>
          </p:cNvPr>
          <p:cNvSpPr/>
          <p:nvPr/>
        </p:nvSpPr>
        <p:spPr>
          <a:xfrm>
            <a:off x="10900637" y="247632"/>
            <a:ext cx="274320" cy="274320"/>
          </a:xfrm>
          <a:prstGeom prst="ellipse">
            <a:avLst/>
          </a:prstGeom>
          <a:noFill/>
          <a:ln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5021C3-5AC1-498C-9222-681D46ECEA98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2D81AA-C29B-45FF-90CA-5B62B3CACC62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ullseye">
            <a:hlinkClick r:id="rId26" action="ppaction://hlinksldjump"/>
            <a:extLst>
              <a:ext uri="{FF2B5EF4-FFF2-40B4-BE49-F238E27FC236}">
                <a16:creationId xmlns:a16="http://schemas.microsoft.com/office/drawing/2014/main" id="{94344DDC-A857-41AF-89DD-0EDB47F5417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422129" y="220744"/>
            <a:ext cx="338328" cy="338328"/>
          </a:xfrm>
          <a:prstGeom prst="rect">
            <a:avLst/>
          </a:prstGeom>
        </p:spPr>
      </p:pic>
      <p:pic>
        <p:nvPicPr>
          <p:cNvPr id="11" name="Graphic 10" descr="Single gear">
            <a:hlinkClick r:id="rId29" action="ppaction://hlinksldjump"/>
            <a:extLst>
              <a:ext uri="{FF2B5EF4-FFF2-40B4-BE49-F238E27FC236}">
                <a16:creationId xmlns:a16="http://schemas.microsoft.com/office/drawing/2014/main" id="{F7D80ABD-50BD-4FD0-89DE-5CD35748657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932707" y="276059"/>
            <a:ext cx="210312" cy="210312"/>
          </a:xfrm>
          <a:prstGeom prst="rect">
            <a:avLst/>
          </a:prstGeom>
        </p:spPr>
      </p:pic>
      <p:pic>
        <p:nvPicPr>
          <p:cNvPr id="12" name="Graphic 11" descr="Microscope">
            <a:hlinkClick r:id="rId32" action="ppaction://hlinksldjump"/>
            <a:extLst>
              <a:ext uri="{FF2B5EF4-FFF2-40B4-BE49-F238E27FC236}">
                <a16:creationId xmlns:a16="http://schemas.microsoft.com/office/drawing/2014/main" id="{4EA0B08A-00A4-4232-973F-3E577D05498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Play">
            <a:hlinkClick r:id="rId35" action="ppaction://hlinksldjump"/>
            <a:extLst>
              <a:ext uri="{FF2B5EF4-FFF2-40B4-BE49-F238E27FC236}">
                <a16:creationId xmlns:a16="http://schemas.microsoft.com/office/drawing/2014/main" id="{5F8FED75-B3A8-4A54-8E2B-042890196EE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Research">
            <a:hlinkClick r:id="rId38" action="ppaction://hlinksldjump"/>
            <a:extLst>
              <a:ext uri="{FF2B5EF4-FFF2-40B4-BE49-F238E27FC236}">
                <a16:creationId xmlns:a16="http://schemas.microsoft.com/office/drawing/2014/main" id="{B27C4CD6-AA7E-47E2-89AD-6C0EA3A2E9B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5" name="Graphic 14" descr="Pie chart">
            <a:hlinkClick r:id="rId41" action="ppaction://hlinksldjump"/>
            <a:extLst>
              <a:ext uri="{FF2B5EF4-FFF2-40B4-BE49-F238E27FC236}">
                <a16:creationId xmlns:a16="http://schemas.microsoft.com/office/drawing/2014/main" id="{545F239B-3840-4F5F-91C5-EA00A0C215B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3CA0C4-F4C3-457A-B578-9953132930A7}"/>
              </a:ext>
            </a:extLst>
          </p:cNvPr>
          <p:cNvSpPr txBox="1"/>
          <p:nvPr/>
        </p:nvSpPr>
        <p:spPr>
          <a:xfrm rot="1397068">
            <a:off x="6607270" y="1686055"/>
            <a:ext cx="1854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MULTIPLE UAVs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243BFA-4C23-4E08-A991-2938BA8FF856}"/>
              </a:ext>
            </a:extLst>
          </p:cNvPr>
          <p:cNvCxnSpPr>
            <a:cxnSpLocks/>
            <a:stCxn id="64" idx="6"/>
            <a:endCxn id="32" idx="2"/>
          </p:cNvCxnSpPr>
          <p:nvPr/>
        </p:nvCxnSpPr>
        <p:spPr>
          <a:xfrm flipH="1">
            <a:off x="3651433" y="2663748"/>
            <a:ext cx="13861" cy="11263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AE7EE4-C7EF-4291-B9FF-F52F6AE0FAB1}"/>
              </a:ext>
            </a:extLst>
          </p:cNvPr>
          <p:cNvSpPr txBox="1"/>
          <p:nvPr/>
        </p:nvSpPr>
        <p:spPr>
          <a:xfrm rot="20225764">
            <a:off x="3910753" y="1719672"/>
            <a:ext cx="159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SINGLE UAV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5D1D34-E8A7-4912-9215-8D079B985F81}"/>
              </a:ext>
            </a:extLst>
          </p:cNvPr>
          <p:cNvSpPr/>
          <p:nvPr/>
        </p:nvSpPr>
        <p:spPr>
          <a:xfrm rot="5400000">
            <a:off x="3556183" y="390918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6B3F0AA5-30AC-4A73-8EFA-BB4720EE2F20}"/>
              </a:ext>
            </a:extLst>
          </p:cNvPr>
          <p:cNvSpPr/>
          <p:nvPr/>
        </p:nvSpPr>
        <p:spPr>
          <a:xfrm rot="5400000">
            <a:off x="3437120" y="3790122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0C3291-F549-4D5A-94DD-94C2FBA62016}"/>
              </a:ext>
            </a:extLst>
          </p:cNvPr>
          <p:cNvSpPr txBox="1"/>
          <p:nvPr/>
        </p:nvSpPr>
        <p:spPr>
          <a:xfrm>
            <a:off x="8637391" y="2829898"/>
            <a:ext cx="32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MORE EFFICIENT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SURVEY APPROXIMATELY </a:t>
            </a:r>
            <a:r>
              <a:rPr lang="en-US" sz="1400" dirty="0">
                <a:solidFill>
                  <a:srgbClr val="00B050"/>
                </a:solidFill>
                <a:latin typeface="Century Gothic" panose="020B0502020202020204" pitchFamily="34" charset="0"/>
              </a:rPr>
              <a:t>3 TIMES </a:t>
            </a:r>
            <a:r>
              <a:rPr lang="en-US" sz="1400" dirty="0">
                <a:solidFill>
                  <a:srgbClr val="767171"/>
                </a:solidFill>
                <a:latin typeface="Century Gothic" panose="020B0502020202020204" pitchFamily="34" charset="0"/>
              </a:rPr>
              <a:t>MORE AREA WITH THE SAME TIME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AA147B-DF13-4FB9-AE70-559A3EAA9921}"/>
              </a:ext>
            </a:extLst>
          </p:cNvPr>
          <p:cNvSpPr txBox="1"/>
          <p:nvPr/>
        </p:nvSpPr>
        <p:spPr>
          <a:xfrm>
            <a:off x="48243" y="2937519"/>
            <a:ext cx="32010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LESS EFFICIENT</a:t>
            </a:r>
            <a:endParaRPr lang="en-US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CAN ONLY FOCUS ON A SINGLE AREA AT A TIME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741279-6D43-450F-9DD7-1FFC1A47E184}"/>
              </a:ext>
            </a:extLst>
          </p:cNvPr>
          <p:cNvCxnSpPr>
            <a:cxnSpLocks/>
            <a:stCxn id="32" idx="6"/>
            <a:endCxn id="53" idx="2"/>
          </p:cNvCxnSpPr>
          <p:nvPr/>
        </p:nvCxnSpPr>
        <p:spPr>
          <a:xfrm flipH="1">
            <a:off x="3651431" y="4218748"/>
            <a:ext cx="2" cy="165232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478732B-8778-4120-BBDC-1DBF3D19E8CA}"/>
              </a:ext>
            </a:extLst>
          </p:cNvPr>
          <p:cNvSpPr/>
          <p:nvPr/>
        </p:nvSpPr>
        <p:spPr>
          <a:xfrm rot="5400000">
            <a:off x="3556181" y="5990138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42E8FD-C3A6-4E9C-A68F-A9D41242BDDF}"/>
              </a:ext>
            </a:extLst>
          </p:cNvPr>
          <p:cNvSpPr txBox="1"/>
          <p:nvPr/>
        </p:nvSpPr>
        <p:spPr>
          <a:xfrm>
            <a:off x="66366" y="5071351"/>
            <a:ext cx="32010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LESS RELIABLE</a:t>
            </a:r>
            <a:endParaRPr lang="en-US" sz="12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LOSE ALL MONITORING IN CASE OF UAV FAILURE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Circle: Hollow 52">
            <a:extLst>
              <a:ext uri="{FF2B5EF4-FFF2-40B4-BE49-F238E27FC236}">
                <a16:creationId xmlns:a16="http://schemas.microsoft.com/office/drawing/2014/main" id="{0D485F76-8358-4BEA-A6DA-9462A0B422E3}"/>
              </a:ext>
            </a:extLst>
          </p:cNvPr>
          <p:cNvSpPr/>
          <p:nvPr/>
        </p:nvSpPr>
        <p:spPr>
          <a:xfrm rot="5400000">
            <a:off x="3437118" y="5871075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5DDCDA-799F-46C4-ABE8-A3CFB31440B1}"/>
              </a:ext>
            </a:extLst>
          </p:cNvPr>
          <p:cNvSpPr txBox="1"/>
          <p:nvPr/>
        </p:nvSpPr>
        <p:spPr>
          <a:xfrm>
            <a:off x="8709782" y="4946947"/>
            <a:ext cx="32010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MORE RELIABLE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CAN STILL MONITOR EVEN IN CASE OF A SINGLE UAV FAILURE</a:t>
            </a:r>
            <a:endParaRPr lang="en-US" sz="1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2D0AE9D-F744-4DA2-9729-4123A685B9F1}"/>
              </a:ext>
            </a:extLst>
          </p:cNvPr>
          <p:cNvSpPr/>
          <p:nvPr/>
        </p:nvSpPr>
        <p:spPr>
          <a:xfrm rot="5400000">
            <a:off x="6064045" y="1338265"/>
            <a:ext cx="190500" cy="190500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ircle: Hollow 60">
            <a:extLst>
              <a:ext uri="{FF2B5EF4-FFF2-40B4-BE49-F238E27FC236}">
                <a16:creationId xmlns:a16="http://schemas.microsoft.com/office/drawing/2014/main" id="{E399B791-BF1C-477C-A2F6-467A8E47286A}"/>
              </a:ext>
            </a:extLst>
          </p:cNvPr>
          <p:cNvSpPr/>
          <p:nvPr/>
        </p:nvSpPr>
        <p:spPr>
          <a:xfrm rot="5400000">
            <a:off x="5944982" y="1219202"/>
            <a:ext cx="428626" cy="428626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3041028-1163-416C-9A7A-DEA72019F09D}"/>
              </a:ext>
            </a:extLst>
          </p:cNvPr>
          <p:cNvSpPr/>
          <p:nvPr/>
        </p:nvSpPr>
        <p:spPr>
          <a:xfrm rot="5400000">
            <a:off x="8445319" y="2473248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9C9F36C-81AB-43C4-82BC-F15F6F1B33D3}"/>
              </a:ext>
            </a:extLst>
          </p:cNvPr>
          <p:cNvSpPr/>
          <p:nvPr/>
        </p:nvSpPr>
        <p:spPr>
          <a:xfrm rot="5400000">
            <a:off x="3570044" y="2473248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672D9E-C2FB-4C40-8C85-A43E5408BF2D}"/>
              </a:ext>
            </a:extLst>
          </p:cNvPr>
          <p:cNvCxnSpPr>
            <a:cxnSpLocks/>
            <a:stCxn id="61" idx="7"/>
            <a:endCxn id="62" idx="3"/>
          </p:cNvCxnSpPr>
          <p:nvPr/>
        </p:nvCxnSpPr>
        <p:spPr>
          <a:xfrm>
            <a:off x="6310837" y="1585057"/>
            <a:ext cx="2162380" cy="9160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A8686E9-DEAE-4ED4-9F06-6B8E238DA35F}"/>
              </a:ext>
            </a:extLst>
          </p:cNvPr>
          <p:cNvCxnSpPr>
            <a:cxnSpLocks/>
            <a:stCxn id="61" idx="5"/>
            <a:endCxn id="64" idx="1"/>
          </p:cNvCxnSpPr>
          <p:nvPr/>
        </p:nvCxnSpPr>
        <p:spPr>
          <a:xfrm flipH="1">
            <a:off x="3732646" y="1585057"/>
            <a:ext cx="2275107" cy="9160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8204102-1AAE-414B-B95F-A8CCFF717C37}"/>
              </a:ext>
            </a:extLst>
          </p:cNvPr>
          <p:cNvSpPr/>
          <p:nvPr/>
        </p:nvSpPr>
        <p:spPr>
          <a:xfrm rot="16200000" flipH="1">
            <a:off x="2670378" y="390918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BEF8C6-02B8-43C2-A6B1-E37790F06121}"/>
              </a:ext>
            </a:extLst>
          </p:cNvPr>
          <p:cNvCxnSpPr>
            <a:cxnSpLocks/>
            <a:stCxn id="32" idx="4"/>
            <a:endCxn id="34" idx="4"/>
          </p:cNvCxnSpPr>
          <p:nvPr/>
        </p:nvCxnSpPr>
        <p:spPr>
          <a:xfrm flipH="1">
            <a:off x="2860878" y="4004435"/>
            <a:ext cx="5762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D2D9EF0E-6F89-4197-BD2B-BF74E79A4800}"/>
              </a:ext>
            </a:extLst>
          </p:cNvPr>
          <p:cNvSpPr/>
          <p:nvPr/>
        </p:nvSpPr>
        <p:spPr>
          <a:xfrm rot="16200000" flipH="1">
            <a:off x="2603701" y="5992764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33E286B-ECC9-4D4F-B567-941708BC5D89}"/>
              </a:ext>
            </a:extLst>
          </p:cNvPr>
          <p:cNvCxnSpPr>
            <a:cxnSpLocks/>
            <a:stCxn id="53" idx="4"/>
            <a:endCxn id="46" idx="4"/>
          </p:cNvCxnSpPr>
          <p:nvPr/>
        </p:nvCxnSpPr>
        <p:spPr>
          <a:xfrm flipH="1">
            <a:off x="2794201" y="6085388"/>
            <a:ext cx="642917" cy="262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0980295-F2BA-4C5A-AA7A-55877D1EED4B}"/>
              </a:ext>
            </a:extLst>
          </p:cNvPr>
          <p:cNvCxnSpPr>
            <a:cxnSpLocks/>
            <a:endCxn id="118" idx="2"/>
          </p:cNvCxnSpPr>
          <p:nvPr/>
        </p:nvCxnSpPr>
        <p:spPr>
          <a:xfrm flipH="1">
            <a:off x="8554429" y="2663748"/>
            <a:ext cx="13861" cy="11263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618DF105-F7DF-46FF-9439-9BA9A829D98F}"/>
              </a:ext>
            </a:extLst>
          </p:cNvPr>
          <p:cNvSpPr/>
          <p:nvPr/>
        </p:nvSpPr>
        <p:spPr>
          <a:xfrm rot="5400000">
            <a:off x="8459179" y="3909185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ircle: Hollow 117">
            <a:extLst>
              <a:ext uri="{FF2B5EF4-FFF2-40B4-BE49-F238E27FC236}">
                <a16:creationId xmlns:a16="http://schemas.microsoft.com/office/drawing/2014/main" id="{D8D1898A-B336-4DB7-83C4-56AA6122AEE7}"/>
              </a:ext>
            </a:extLst>
          </p:cNvPr>
          <p:cNvSpPr/>
          <p:nvPr/>
        </p:nvSpPr>
        <p:spPr>
          <a:xfrm rot="5400000">
            <a:off x="8340116" y="3790122"/>
            <a:ext cx="428626" cy="428626"/>
          </a:xfrm>
          <a:prstGeom prst="donut">
            <a:avLst>
              <a:gd name="adj" fmla="val 528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E1A012C-1316-4F33-85C1-072988DB85A3}"/>
              </a:ext>
            </a:extLst>
          </p:cNvPr>
          <p:cNvCxnSpPr>
            <a:cxnSpLocks/>
            <a:stCxn id="118" idx="6"/>
            <a:endCxn id="122" idx="2"/>
          </p:cNvCxnSpPr>
          <p:nvPr/>
        </p:nvCxnSpPr>
        <p:spPr>
          <a:xfrm flipH="1">
            <a:off x="8554427" y="4218748"/>
            <a:ext cx="2" cy="165232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8AE56CEB-323C-4068-81E0-A443FD42E166}"/>
              </a:ext>
            </a:extLst>
          </p:cNvPr>
          <p:cNvSpPr/>
          <p:nvPr/>
        </p:nvSpPr>
        <p:spPr>
          <a:xfrm rot="5400000">
            <a:off x="8459177" y="5990138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797CB9EF-7294-4C76-B8D7-BB305A17D14A}"/>
              </a:ext>
            </a:extLst>
          </p:cNvPr>
          <p:cNvSpPr/>
          <p:nvPr/>
        </p:nvSpPr>
        <p:spPr>
          <a:xfrm rot="5400000">
            <a:off x="9233977" y="5996131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ircle: Hollow 121">
            <a:extLst>
              <a:ext uri="{FF2B5EF4-FFF2-40B4-BE49-F238E27FC236}">
                <a16:creationId xmlns:a16="http://schemas.microsoft.com/office/drawing/2014/main" id="{B2BFB604-93F7-4590-9106-BE7FE765C145}"/>
              </a:ext>
            </a:extLst>
          </p:cNvPr>
          <p:cNvSpPr/>
          <p:nvPr/>
        </p:nvSpPr>
        <p:spPr>
          <a:xfrm rot="5400000">
            <a:off x="8340114" y="5871075"/>
            <a:ext cx="428626" cy="428626"/>
          </a:xfrm>
          <a:prstGeom prst="donut">
            <a:avLst>
              <a:gd name="adj" fmla="val 528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3194BD2-4A13-428B-8FC5-BBDF36933F33}"/>
              </a:ext>
            </a:extLst>
          </p:cNvPr>
          <p:cNvSpPr/>
          <p:nvPr/>
        </p:nvSpPr>
        <p:spPr>
          <a:xfrm rot="5400000">
            <a:off x="9331122" y="3909185"/>
            <a:ext cx="190500" cy="1905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7F2CB2D-6BA1-468A-BE3B-210377C387FE}"/>
              </a:ext>
            </a:extLst>
          </p:cNvPr>
          <p:cNvCxnSpPr>
            <a:cxnSpLocks/>
            <a:stCxn id="118" idx="0"/>
            <a:endCxn id="123" idx="4"/>
          </p:cNvCxnSpPr>
          <p:nvPr/>
        </p:nvCxnSpPr>
        <p:spPr>
          <a:xfrm>
            <a:off x="8768742" y="4004435"/>
            <a:ext cx="56238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8A97ECB-16BC-4505-952A-64B462116543}"/>
              </a:ext>
            </a:extLst>
          </p:cNvPr>
          <p:cNvCxnSpPr>
            <a:cxnSpLocks/>
          </p:cNvCxnSpPr>
          <p:nvPr/>
        </p:nvCxnSpPr>
        <p:spPr>
          <a:xfrm rot="5400000" flipV="1">
            <a:off x="8923759" y="5764841"/>
            <a:ext cx="0" cy="66539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FE4302-FC78-4AD8-AA91-809106E4594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596390" y="2366329"/>
            <a:ext cx="638507" cy="640080"/>
            <a:chOff x="8" y="8"/>
            <a:chExt cx="406" cy="407"/>
          </a:xfrm>
          <a:solidFill>
            <a:srgbClr val="0070C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9" name="Drone3">
              <a:extLst>
                <a:ext uri="{FF2B5EF4-FFF2-40B4-BE49-F238E27FC236}">
                  <a16:creationId xmlns:a16="http://schemas.microsoft.com/office/drawing/2014/main" id="{493AC8B0-32C3-4A86-9519-D4627C9063D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rone3">
              <a:extLst>
                <a:ext uri="{FF2B5EF4-FFF2-40B4-BE49-F238E27FC236}">
                  <a16:creationId xmlns:a16="http://schemas.microsoft.com/office/drawing/2014/main" id="{A0DD6EF7-6554-442A-B39E-C0E0DA6BD933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rone3">
              <a:extLst>
                <a:ext uri="{FF2B5EF4-FFF2-40B4-BE49-F238E27FC236}">
                  <a16:creationId xmlns:a16="http://schemas.microsoft.com/office/drawing/2014/main" id="{FB56D137-FC47-482E-BE52-C1B4F3CC6C0B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Drone3">
              <a:extLst>
                <a:ext uri="{FF2B5EF4-FFF2-40B4-BE49-F238E27FC236}">
                  <a16:creationId xmlns:a16="http://schemas.microsoft.com/office/drawing/2014/main" id="{F0E7F375-79AF-4C13-8493-644120508233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Drone3">
              <a:extLst>
                <a:ext uri="{FF2B5EF4-FFF2-40B4-BE49-F238E27FC236}">
                  <a16:creationId xmlns:a16="http://schemas.microsoft.com/office/drawing/2014/main" id="{C944FF92-0CB4-499E-AF47-49704A55F916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35ED90C-B738-4B87-AAAD-794C44E389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598716" y="3108960"/>
            <a:ext cx="638507" cy="640080"/>
            <a:chOff x="8" y="8"/>
            <a:chExt cx="406" cy="407"/>
          </a:xfr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5" name="Drone3">
              <a:extLst>
                <a:ext uri="{FF2B5EF4-FFF2-40B4-BE49-F238E27FC236}">
                  <a16:creationId xmlns:a16="http://schemas.microsoft.com/office/drawing/2014/main" id="{FD6AB397-1F39-4548-B650-DB884980F6AB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rone3">
              <a:extLst>
                <a:ext uri="{FF2B5EF4-FFF2-40B4-BE49-F238E27FC236}">
                  <a16:creationId xmlns:a16="http://schemas.microsoft.com/office/drawing/2014/main" id="{57202698-8008-4DF7-8859-622E76F05EB6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Drone3">
              <a:extLst>
                <a:ext uri="{FF2B5EF4-FFF2-40B4-BE49-F238E27FC236}">
                  <a16:creationId xmlns:a16="http://schemas.microsoft.com/office/drawing/2014/main" id="{97C6DAA0-B1E6-4BA9-B22F-E513590D6374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Drone3">
              <a:extLst>
                <a:ext uri="{FF2B5EF4-FFF2-40B4-BE49-F238E27FC236}">
                  <a16:creationId xmlns:a16="http://schemas.microsoft.com/office/drawing/2014/main" id="{D167CCE0-2360-4577-AB2A-BC726A5F9075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Drone3">
              <a:extLst>
                <a:ext uri="{FF2B5EF4-FFF2-40B4-BE49-F238E27FC236}">
                  <a16:creationId xmlns:a16="http://schemas.microsoft.com/office/drawing/2014/main" id="{301DBE4A-8AA7-4779-B213-6A6BDEA42EB3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0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0A4A2D4-3D96-4292-9DF9-56A17E137D8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620775" y="3800960"/>
            <a:ext cx="638507" cy="640080"/>
            <a:chOff x="8" y="8"/>
            <a:chExt cx="406" cy="407"/>
          </a:xfrm>
          <a:solidFill>
            <a:srgbClr val="00B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1" name="Drone3">
              <a:extLst>
                <a:ext uri="{FF2B5EF4-FFF2-40B4-BE49-F238E27FC236}">
                  <a16:creationId xmlns:a16="http://schemas.microsoft.com/office/drawing/2014/main" id="{56A0681F-38E5-4A6A-B113-B5501DC0679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Drone3">
              <a:extLst>
                <a:ext uri="{FF2B5EF4-FFF2-40B4-BE49-F238E27FC236}">
                  <a16:creationId xmlns:a16="http://schemas.microsoft.com/office/drawing/2014/main" id="{9B9261A7-7E32-4349-BA7A-1CE6ED7D3BE2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Drone3">
              <a:extLst>
                <a:ext uri="{FF2B5EF4-FFF2-40B4-BE49-F238E27FC236}">
                  <a16:creationId xmlns:a16="http://schemas.microsoft.com/office/drawing/2014/main" id="{36CE9D7F-577E-44D0-85AD-9CB52CA58389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Drone3">
              <a:extLst>
                <a:ext uri="{FF2B5EF4-FFF2-40B4-BE49-F238E27FC236}">
                  <a16:creationId xmlns:a16="http://schemas.microsoft.com/office/drawing/2014/main" id="{86183178-1EDE-4B0E-BA42-5A33C327F46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rone3">
              <a:extLst>
                <a:ext uri="{FF2B5EF4-FFF2-40B4-BE49-F238E27FC236}">
                  <a16:creationId xmlns:a16="http://schemas.microsoft.com/office/drawing/2014/main" id="{5077A924-A178-488A-9E23-2A6CE0699BBB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F5A42C4D-0F29-4C24-9737-B3DF941DCDE3}"/>
              </a:ext>
            </a:extLst>
          </p:cNvPr>
          <p:cNvCxnSpPr>
            <a:cxnSpLocks/>
            <a:stCxn id="61" idx="6"/>
          </p:cNvCxnSpPr>
          <p:nvPr/>
        </p:nvCxnSpPr>
        <p:spPr>
          <a:xfrm>
            <a:off x="6159295" y="1647828"/>
            <a:ext cx="34607" cy="3423523"/>
          </a:xfrm>
          <a:prstGeom prst="line">
            <a:avLst/>
          </a:prstGeom>
          <a:ln w="28575"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2F347A8-6CE1-47BB-8CFE-10C837397D8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626515" y="3359589"/>
            <a:ext cx="638507" cy="640080"/>
            <a:chOff x="8" y="8"/>
            <a:chExt cx="406" cy="407"/>
          </a:xfrm>
          <a:solidFill>
            <a:srgbClr val="EE952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0" name="Drone3">
              <a:extLst>
                <a:ext uri="{FF2B5EF4-FFF2-40B4-BE49-F238E27FC236}">
                  <a16:creationId xmlns:a16="http://schemas.microsoft.com/office/drawing/2014/main" id="{BF1E4351-B2FD-4483-AC2B-6930D4078D4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rone3">
              <a:extLst>
                <a:ext uri="{FF2B5EF4-FFF2-40B4-BE49-F238E27FC236}">
                  <a16:creationId xmlns:a16="http://schemas.microsoft.com/office/drawing/2014/main" id="{CA8CCB49-FDEC-430F-836D-40DC8AE793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Drone3">
              <a:extLst>
                <a:ext uri="{FF2B5EF4-FFF2-40B4-BE49-F238E27FC236}">
                  <a16:creationId xmlns:a16="http://schemas.microsoft.com/office/drawing/2014/main" id="{59C9DEAC-0337-4585-B0E3-C0B83939C2B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Drone3">
              <a:extLst>
                <a:ext uri="{FF2B5EF4-FFF2-40B4-BE49-F238E27FC236}">
                  <a16:creationId xmlns:a16="http://schemas.microsoft.com/office/drawing/2014/main" id="{59BFF6F2-8330-40CA-A3FE-070344882461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Drone3">
              <a:extLst>
                <a:ext uri="{FF2B5EF4-FFF2-40B4-BE49-F238E27FC236}">
                  <a16:creationId xmlns:a16="http://schemas.microsoft.com/office/drawing/2014/main" id="{37B78B12-BEB8-4E80-9EF1-F448E6A47B3A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0D13D1D-8122-4B10-BB18-F8EDB872DAEB}"/>
              </a:ext>
            </a:extLst>
          </p:cNvPr>
          <p:cNvSpPr txBox="1"/>
          <p:nvPr/>
        </p:nvSpPr>
        <p:spPr>
          <a:xfrm>
            <a:off x="4912745" y="312646"/>
            <a:ext cx="2584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EF3078"/>
                </a:solidFill>
                <a:latin typeface="Century Gothic" panose="020B0502020202020204" pitchFamily="34" charset="0"/>
              </a:rPr>
              <a:t>WHY MULTIPLE UAVs ?</a:t>
            </a:r>
            <a:endParaRPr lang="en-US" sz="2000" dirty="0">
              <a:solidFill>
                <a:srgbClr val="EF3078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AE891A-DF6A-4F3D-AD63-A8CDFAC8ACE5}"/>
              </a:ext>
            </a:extLst>
          </p:cNvPr>
          <p:cNvCxnSpPr>
            <a:cxnSpLocks/>
            <a:endCxn id="53" idx="1"/>
          </p:cNvCxnSpPr>
          <p:nvPr/>
        </p:nvCxnSpPr>
        <p:spPr>
          <a:xfrm flipH="1">
            <a:off x="3802973" y="5066389"/>
            <a:ext cx="2373625" cy="867457"/>
          </a:xfrm>
          <a:prstGeom prst="line">
            <a:avLst/>
          </a:prstGeom>
          <a:ln w="28575"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B35189F-2FA6-443B-8B77-0CACDE941D1A}"/>
              </a:ext>
            </a:extLst>
          </p:cNvPr>
          <p:cNvCxnSpPr>
            <a:cxnSpLocks/>
            <a:endCxn id="122" idx="3"/>
          </p:cNvCxnSpPr>
          <p:nvPr/>
        </p:nvCxnSpPr>
        <p:spPr>
          <a:xfrm>
            <a:off x="6226269" y="5066389"/>
            <a:ext cx="2176616" cy="867457"/>
          </a:xfrm>
          <a:prstGeom prst="line">
            <a:avLst/>
          </a:prstGeom>
          <a:ln w="28575">
            <a:solidFill>
              <a:srgbClr val="76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344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39" grpId="0" build="p"/>
      <p:bldP spid="47" grpId="0" uiExpand="1" build="p"/>
      <p:bldP spid="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9AA734D-B54D-4195-B41D-457ECF9E873B}"/>
              </a:ext>
            </a:extLst>
          </p:cNvPr>
          <p:cNvCxnSpPr>
            <a:cxnSpLocks/>
            <a:stCxn id="43" idx="8"/>
          </p:cNvCxnSpPr>
          <p:nvPr/>
        </p:nvCxnSpPr>
        <p:spPr>
          <a:xfrm>
            <a:off x="1997241" y="4169027"/>
            <a:ext cx="22506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BD4C20-640B-4E85-94AE-56512EE728D2}"/>
              </a:ext>
            </a:extLst>
          </p:cNvPr>
          <p:cNvCxnSpPr>
            <a:cxnSpLocks/>
            <a:stCxn id="36" idx="8"/>
          </p:cNvCxnSpPr>
          <p:nvPr/>
        </p:nvCxnSpPr>
        <p:spPr>
          <a:xfrm>
            <a:off x="3871843" y="3284743"/>
            <a:ext cx="1119998" cy="69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422F03-03C9-4BB4-A859-28E30DDA57E6}"/>
              </a:ext>
            </a:extLst>
          </p:cNvPr>
          <p:cNvCxnSpPr>
            <a:cxnSpLocks/>
            <a:stCxn id="43" idx="8"/>
            <a:endCxn id="36" idx="28"/>
          </p:cNvCxnSpPr>
          <p:nvPr/>
        </p:nvCxnSpPr>
        <p:spPr>
          <a:xfrm flipV="1">
            <a:off x="1997241" y="3388407"/>
            <a:ext cx="1697082" cy="7806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AD826-6A73-44DE-ABCC-37073BDF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4F2A2-7899-4B8C-BD5E-BE5B9727926B}"/>
              </a:ext>
            </a:extLst>
          </p:cNvPr>
          <p:cNvSpPr txBox="1"/>
          <p:nvPr/>
        </p:nvSpPr>
        <p:spPr>
          <a:xfrm>
            <a:off x="3432360" y="0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</a:t>
            </a: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L-F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CONCEPT</a:t>
            </a:r>
            <a:endParaRPr lang="en-US" sz="4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2BD82E-B823-41BB-B5C3-F93FE1393609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ECD8E0-FADC-4015-BD62-5E788BEDB518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DA9734-1C8C-4954-973F-9191EBD0EAA2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08379-CDB1-490A-B8A7-3C0C7B278FE0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8EE14-A243-4091-A438-5EC94536FFF3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DB2A04-6564-419C-AF74-9745693BC173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ullseye">
            <a:hlinkClick r:id="rId20" action="ppaction://hlinksldjump"/>
            <a:extLst>
              <a:ext uri="{FF2B5EF4-FFF2-40B4-BE49-F238E27FC236}">
                <a16:creationId xmlns:a16="http://schemas.microsoft.com/office/drawing/2014/main" id="{7A2BBCE2-2976-409E-A0BA-98819310794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1" name="Graphic 10" descr="Single gear">
            <a:hlinkClick r:id="rId23" action="ppaction://hlinksldjump"/>
            <a:extLst>
              <a:ext uri="{FF2B5EF4-FFF2-40B4-BE49-F238E27FC236}">
                <a16:creationId xmlns:a16="http://schemas.microsoft.com/office/drawing/2014/main" id="{E8BEF6EB-3DF3-477E-A3FD-1B0578BA58C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04281" y="222840"/>
            <a:ext cx="338328" cy="338328"/>
          </a:xfrm>
          <a:prstGeom prst="rect">
            <a:avLst/>
          </a:prstGeom>
        </p:spPr>
      </p:pic>
      <p:pic>
        <p:nvPicPr>
          <p:cNvPr id="12" name="Graphic 11" descr="Microscope">
            <a:hlinkClick r:id="rId26" action="ppaction://hlinksldjump"/>
            <a:extLst>
              <a:ext uri="{FF2B5EF4-FFF2-40B4-BE49-F238E27FC236}">
                <a16:creationId xmlns:a16="http://schemas.microsoft.com/office/drawing/2014/main" id="{2C99C0CB-A390-4B7A-8641-E02A15FF8E9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Play">
            <a:hlinkClick r:id="rId29" action="ppaction://hlinksldjump"/>
            <a:extLst>
              <a:ext uri="{FF2B5EF4-FFF2-40B4-BE49-F238E27FC236}">
                <a16:creationId xmlns:a16="http://schemas.microsoft.com/office/drawing/2014/main" id="{03963B29-8492-452B-835B-8969C78F4B5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Research">
            <a:hlinkClick r:id="rId32" action="ppaction://hlinksldjump"/>
            <a:extLst>
              <a:ext uri="{FF2B5EF4-FFF2-40B4-BE49-F238E27FC236}">
                <a16:creationId xmlns:a16="http://schemas.microsoft.com/office/drawing/2014/main" id="{3FCB71F8-04A3-4103-8F14-83676E95885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5" name="Graphic 14" descr="Pie chart">
            <a:hlinkClick r:id="rId35" action="ppaction://hlinksldjump"/>
            <a:extLst>
              <a:ext uri="{FF2B5EF4-FFF2-40B4-BE49-F238E27FC236}">
                <a16:creationId xmlns:a16="http://schemas.microsoft.com/office/drawing/2014/main" id="{5F57CC52-C752-450C-B46D-3D8AF04F78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grpSp>
        <p:nvGrpSpPr>
          <p:cNvPr id="31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D962D46-D88C-4C58-A525-7C8AA9D0F44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rot="19783024">
            <a:off x="3371741" y="2925605"/>
            <a:ext cx="820937" cy="822960"/>
            <a:chOff x="8" y="8"/>
            <a:chExt cx="406" cy="407"/>
          </a:xfrm>
          <a:solidFill>
            <a:srgbClr val="C00000"/>
          </a:solidFill>
        </p:grpSpPr>
        <p:sp>
          <p:nvSpPr>
            <p:cNvPr id="32" name="Drone3">
              <a:extLst>
                <a:ext uri="{FF2B5EF4-FFF2-40B4-BE49-F238E27FC236}">
                  <a16:creationId xmlns:a16="http://schemas.microsoft.com/office/drawing/2014/main" id="{EA149F89-8888-418C-8036-82AA245A025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Drone3">
              <a:extLst>
                <a:ext uri="{FF2B5EF4-FFF2-40B4-BE49-F238E27FC236}">
                  <a16:creationId xmlns:a16="http://schemas.microsoft.com/office/drawing/2014/main" id="{DD589334-AE03-44DC-89A9-2E9210872C00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Drone3">
              <a:extLst>
                <a:ext uri="{FF2B5EF4-FFF2-40B4-BE49-F238E27FC236}">
                  <a16:creationId xmlns:a16="http://schemas.microsoft.com/office/drawing/2014/main" id="{CA17AA68-6ECB-479D-8D7F-80C8F7C909C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rone3">
              <a:extLst>
                <a:ext uri="{FF2B5EF4-FFF2-40B4-BE49-F238E27FC236}">
                  <a16:creationId xmlns:a16="http://schemas.microsoft.com/office/drawing/2014/main" id="{AD8F004C-6DCF-4C58-9FF6-2408B676402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rone3">
              <a:extLst>
                <a:ext uri="{FF2B5EF4-FFF2-40B4-BE49-F238E27FC236}">
                  <a16:creationId xmlns:a16="http://schemas.microsoft.com/office/drawing/2014/main" id="{4FE959B6-C852-43CF-8CB8-992EAC614C83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0CDA14C-74D0-4A54-AE40-9B238C11A1C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82975" y="3757547"/>
            <a:ext cx="820937" cy="822960"/>
            <a:chOff x="8" y="8"/>
            <a:chExt cx="406" cy="407"/>
          </a:xfrm>
          <a:solidFill>
            <a:srgbClr val="00B050"/>
          </a:solidFill>
        </p:grpSpPr>
        <p:sp>
          <p:nvSpPr>
            <p:cNvPr id="39" name="Drone3">
              <a:extLst>
                <a:ext uri="{FF2B5EF4-FFF2-40B4-BE49-F238E27FC236}">
                  <a16:creationId xmlns:a16="http://schemas.microsoft.com/office/drawing/2014/main" id="{253DB648-B0A7-4AEB-B1D5-9D7902F3A818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rone3">
              <a:extLst>
                <a:ext uri="{FF2B5EF4-FFF2-40B4-BE49-F238E27FC236}">
                  <a16:creationId xmlns:a16="http://schemas.microsoft.com/office/drawing/2014/main" id="{B822E0A1-A853-47E9-9ACE-FC73CD1001A3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rone3">
              <a:extLst>
                <a:ext uri="{FF2B5EF4-FFF2-40B4-BE49-F238E27FC236}">
                  <a16:creationId xmlns:a16="http://schemas.microsoft.com/office/drawing/2014/main" id="{36CC9410-9C15-49A3-9D6D-F2D7C8F3C8F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Drone3">
              <a:extLst>
                <a:ext uri="{FF2B5EF4-FFF2-40B4-BE49-F238E27FC236}">
                  <a16:creationId xmlns:a16="http://schemas.microsoft.com/office/drawing/2014/main" id="{F8D65CCD-E5D6-42F1-AF41-9C5922B9A84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Drone3">
              <a:extLst>
                <a:ext uri="{FF2B5EF4-FFF2-40B4-BE49-F238E27FC236}">
                  <a16:creationId xmlns:a16="http://schemas.microsoft.com/office/drawing/2014/main" id="{8B7023FE-F109-4011-94D4-991C6B3B284E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E0CB8C8-EB9A-4E59-970B-57E8BAE337C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549701" y="1808333"/>
            <a:ext cx="820937" cy="822960"/>
            <a:chOff x="8" y="8"/>
            <a:chExt cx="406" cy="407"/>
          </a:xfrm>
          <a:solidFill>
            <a:srgbClr val="0070C0"/>
          </a:solidFill>
        </p:grpSpPr>
        <p:sp>
          <p:nvSpPr>
            <p:cNvPr id="70" name="Drone3">
              <a:extLst>
                <a:ext uri="{FF2B5EF4-FFF2-40B4-BE49-F238E27FC236}">
                  <a16:creationId xmlns:a16="http://schemas.microsoft.com/office/drawing/2014/main" id="{46857AFA-193C-4B80-987A-62BD9DF112A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rone3">
              <a:extLst>
                <a:ext uri="{FF2B5EF4-FFF2-40B4-BE49-F238E27FC236}">
                  <a16:creationId xmlns:a16="http://schemas.microsoft.com/office/drawing/2014/main" id="{86CC393B-69EA-4D57-994A-D7CE905C088D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Drone3">
              <a:extLst>
                <a:ext uri="{FF2B5EF4-FFF2-40B4-BE49-F238E27FC236}">
                  <a16:creationId xmlns:a16="http://schemas.microsoft.com/office/drawing/2014/main" id="{5FF52109-820B-4C7A-906B-122AC2FA57F5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Drone3">
              <a:extLst>
                <a:ext uri="{FF2B5EF4-FFF2-40B4-BE49-F238E27FC236}">
                  <a16:creationId xmlns:a16="http://schemas.microsoft.com/office/drawing/2014/main" id="{A846F14E-647F-4408-80DE-3A35C912C04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Drone3">
              <a:extLst>
                <a:ext uri="{FF2B5EF4-FFF2-40B4-BE49-F238E27FC236}">
                  <a16:creationId xmlns:a16="http://schemas.microsoft.com/office/drawing/2014/main" id="{AA4C4FFB-E715-4221-9407-3F0979C2657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203005-00F3-46AC-A708-D5B15EB2885C}"/>
              </a:ext>
            </a:extLst>
          </p:cNvPr>
          <p:cNvCxnSpPr>
            <a:cxnSpLocks/>
          </p:cNvCxnSpPr>
          <p:nvPr/>
        </p:nvCxnSpPr>
        <p:spPr>
          <a:xfrm flipV="1">
            <a:off x="798853" y="1664027"/>
            <a:ext cx="0" cy="3890223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F105F45-B375-4898-9F67-2982F4E5B05F}"/>
              </a:ext>
            </a:extLst>
          </p:cNvPr>
          <p:cNvCxnSpPr>
            <a:cxnSpLocks/>
          </p:cNvCxnSpPr>
          <p:nvPr/>
        </p:nvCxnSpPr>
        <p:spPr>
          <a:xfrm>
            <a:off x="571589" y="5326855"/>
            <a:ext cx="4420252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C4898C-FA8F-4CED-ABEB-4E5B47ABCD4F}"/>
                  </a:ext>
                </a:extLst>
              </p:cNvPr>
              <p:cNvSpPr txBox="1"/>
              <p:nvPr/>
            </p:nvSpPr>
            <p:spPr>
              <a:xfrm>
                <a:off x="2940683" y="3598058"/>
                <a:ext cx="4422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C4898C-FA8F-4CED-ABEB-4E5B47ABC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683" y="3598058"/>
                <a:ext cx="442219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D9A66BC-744A-494E-A45C-02CFB50B3B57}"/>
              </a:ext>
            </a:extLst>
          </p:cNvPr>
          <p:cNvCxnSpPr>
            <a:stCxn id="43" idx="38"/>
          </p:cNvCxnSpPr>
          <p:nvPr/>
        </p:nvCxnSpPr>
        <p:spPr>
          <a:xfrm>
            <a:off x="1894455" y="4271813"/>
            <a:ext cx="0" cy="105504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784D3F-898F-4CA2-808B-F05086A7DE53}"/>
              </a:ext>
            </a:extLst>
          </p:cNvPr>
          <p:cNvCxnSpPr>
            <a:stCxn id="43" idx="28"/>
          </p:cNvCxnSpPr>
          <p:nvPr/>
        </p:nvCxnSpPr>
        <p:spPr>
          <a:xfrm flipH="1">
            <a:off x="798853" y="4169027"/>
            <a:ext cx="99281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E853D7-CCC6-46D9-8301-50AC37063957}"/>
              </a:ext>
            </a:extLst>
          </p:cNvPr>
          <p:cNvCxnSpPr>
            <a:stCxn id="36" idx="28"/>
          </p:cNvCxnSpPr>
          <p:nvPr/>
        </p:nvCxnSpPr>
        <p:spPr>
          <a:xfrm flipH="1" flipV="1">
            <a:off x="798854" y="3336806"/>
            <a:ext cx="2895469" cy="5160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1558E05-336A-492C-9FCF-A53B53738716}"/>
              </a:ext>
            </a:extLst>
          </p:cNvPr>
          <p:cNvCxnSpPr>
            <a:stCxn id="36" idx="38"/>
          </p:cNvCxnSpPr>
          <p:nvPr/>
        </p:nvCxnSpPr>
        <p:spPr>
          <a:xfrm flipH="1">
            <a:off x="3783182" y="3425335"/>
            <a:ext cx="51733" cy="19003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2FA2912-A4FA-45A3-96FF-891D0ECCA4F5}"/>
                  </a:ext>
                </a:extLst>
              </p:cNvPr>
              <p:cNvSpPr txBox="1"/>
              <p:nvPr/>
            </p:nvSpPr>
            <p:spPr>
              <a:xfrm>
                <a:off x="3576310" y="5325110"/>
                <a:ext cx="4422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2FA2912-A4FA-45A3-96FF-891D0ECCA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10" y="5325110"/>
                <a:ext cx="442217" cy="400110"/>
              </a:xfrm>
              <a:prstGeom prst="rect">
                <a:avLst/>
              </a:prstGeom>
              <a:blipFill>
                <a:blip r:embed="rId3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6674397-D9FC-48E8-81DB-D45C7CD175D4}"/>
                  </a:ext>
                </a:extLst>
              </p:cNvPr>
              <p:cNvSpPr txBox="1"/>
              <p:nvPr/>
            </p:nvSpPr>
            <p:spPr>
              <a:xfrm>
                <a:off x="1717476" y="5325110"/>
                <a:ext cx="44221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6674397-D9FC-48E8-81DB-D45C7CD17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476" y="5325110"/>
                <a:ext cx="442217" cy="400110"/>
              </a:xfrm>
              <a:prstGeom prst="rect">
                <a:avLst/>
              </a:prstGeom>
              <a:blipFill>
                <a:blip r:embed="rId40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A26573-7855-4E06-B5BF-55470DA87BA8}"/>
                  </a:ext>
                </a:extLst>
              </p:cNvPr>
              <p:cNvSpPr txBox="1"/>
              <p:nvPr/>
            </p:nvSpPr>
            <p:spPr>
              <a:xfrm>
                <a:off x="325638" y="3938517"/>
                <a:ext cx="44221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A26573-7855-4E06-B5BF-55470DA87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" y="3938517"/>
                <a:ext cx="442217" cy="400110"/>
              </a:xfrm>
              <a:prstGeom prst="rect">
                <a:avLst/>
              </a:prstGeom>
              <a:blipFill>
                <a:blip r:embed="rId41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18CD5A4-A0CC-4355-B68E-4D1C4833949C}"/>
                  </a:ext>
                </a:extLst>
              </p:cNvPr>
              <p:cNvSpPr txBox="1"/>
              <p:nvPr/>
            </p:nvSpPr>
            <p:spPr>
              <a:xfrm>
                <a:off x="325638" y="3095331"/>
                <a:ext cx="44221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18CD5A4-A0CC-4355-B68E-4D1C48339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38" y="3095331"/>
                <a:ext cx="442217" cy="400110"/>
              </a:xfrm>
              <a:prstGeom prst="rect">
                <a:avLst/>
              </a:prstGeom>
              <a:blipFill>
                <a:blip r:embed="rId4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A114C9-717C-4B64-8358-8526FCC6720D}"/>
                  </a:ext>
                </a:extLst>
              </p:cNvPr>
              <p:cNvSpPr txBox="1"/>
              <p:nvPr/>
            </p:nvSpPr>
            <p:spPr>
              <a:xfrm>
                <a:off x="5793679" y="4746412"/>
                <a:ext cx="5680633" cy="1307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0A114C9-717C-4B64-8358-8526FCC67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79" y="4746412"/>
                <a:ext cx="5680633" cy="130715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F2BDEB7-D7A9-42AC-AAD1-9122A896E307}"/>
                  </a:ext>
                </a:extLst>
              </p:cNvPr>
              <p:cNvSpPr txBox="1"/>
              <p:nvPr/>
            </p:nvSpPr>
            <p:spPr>
              <a:xfrm>
                <a:off x="6141446" y="2643859"/>
                <a:ext cx="5680633" cy="1307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HGSMinchoE" panose="020208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F2BDEB7-D7A9-42AC-AAD1-9122A896E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46" y="2643859"/>
                <a:ext cx="5680633" cy="1307153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9B796E-71DD-4B14-9BAC-9D71F84146C9}"/>
              </a:ext>
            </a:extLst>
          </p:cNvPr>
          <p:cNvCxnSpPr>
            <a:cxnSpLocks/>
            <a:stCxn id="36" idx="8"/>
            <a:endCxn id="78" idx="2"/>
          </p:cNvCxnSpPr>
          <p:nvPr/>
        </p:nvCxnSpPr>
        <p:spPr>
          <a:xfrm flipV="1">
            <a:off x="3871843" y="2952375"/>
            <a:ext cx="658762" cy="332368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46791F-76FC-4B83-A2D5-DB5364ECC850}"/>
              </a:ext>
            </a:extLst>
          </p:cNvPr>
          <p:cNvCxnSpPr>
            <a:cxnSpLocks/>
            <a:stCxn id="36" idx="18"/>
          </p:cNvCxnSpPr>
          <p:nvPr/>
        </p:nvCxnSpPr>
        <p:spPr>
          <a:xfrm flipH="1" flipV="1">
            <a:off x="3361307" y="2471098"/>
            <a:ext cx="369944" cy="776717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7231F5-EFFC-4229-9C92-66BE74BA0059}"/>
              </a:ext>
            </a:extLst>
          </p:cNvPr>
          <p:cNvCxnSpPr>
            <a:cxnSpLocks/>
            <a:stCxn id="43" idx="18"/>
          </p:cNvCxnSpPr>
          <p:nvPr/>
        </p:nvCxnSpPr>
        <p:spPr>
          <a:xfrm flipH="1" flipV="1">
            <a:off x="1894118" y="3402015"/>
            <a:ext cx="337" cy="664226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6FE902-DC76-4964-8706-A35B06907396}"/>
                  </a:ext>
                </a:extLst>
              </p:cNvPr>
              <p:cNvSpPr txBox="1"/>
              <p:nvPr/>
            </p:nvSpPr>
            <p:spPr>
              <a:xfrm>
                <a:off x="4338426" y="2641521"/>
                <a:ext cx="384358" cy="310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6FE902-DC76-4964-8706-A35B0690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26" y="2641521"/>
                <a:ext cx="384358" cy="3108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00CBA8A-04D8-4988-9B29-E0F73C1BD786}"/>
                  </a:ext>
                </a:extLst>
              </p:cNvPr>
              <p:cNvSpPr txBox="1"/>
              <p:nvPr/>
            </p:nvSpPr>
            <p:spPr>
              <a:xfrm>
                <a:off x="3330038" y="2207416"/>
                <a:ext cx="384358" cy="310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m:rPr>
                              <m:brk m:alnAt="7"/>
                            </m:rP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00CBA8A-04D8-4988-9B29-E0F73C1BD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038" y="2207416"/>
                <a:ext cx="384358" cy="310854"/>
              </a:xfrm>
              <a:prstGeom prst="rect">
                <a:avLst/>
              </a:prstGeom>
              <a:blipFill>
                <a:blip r:embed="rId4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8C5DC03-3601-4B44-8ABE-C0EDC90C005A}"/>
              </a:ext>
            </a:extLst>
          </p:cNvPr>
          <p:cNvSpPr/>
          <p:nvPr/>
        </p:nvSpPr>
        <p:spPr>
          <a:xfrm>
            <a:off x="4195479" y="3112857"/>
            <a:ext cx="104775" cy="180975"/>
          </a:xfrm>
          <a:custGeom>
            <a:avLst/>
            <a:gdLst>
              <a:gd name="connsiteX0" fmla="*/ 0 w 104775"/>
              <a:gd name="connsiteY0" fmla="*/ 0 h 180975"/>
              <a:gd name="connsiteX1" fmla="*/ 76200 w 104775"/>
              <a:gd name="connsiteY1" fmla="*/ 66675 h 180975"/>
              <a:gd name="connsiteX2" fmla="*/ 104775 w 104775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180975">
                <a:moveTo>
                  <a:pt x="0" y="0"/>
                </a:moveTo>
                <a:cubicBezTo>
                  <a:pt x="29369" y="18256"/>
                  <a:pt x="58738" y="36513"/>
                  <a:pt x="76200" y="66675"/>
                </a:cubicBezTo>
                <a:cubicBezTo>
                  <a:pt x="93662" y="96837"/>
                  <a:pt x="99218" y="138906"/>
                  <a:pt x="104775" y="180975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A80FC2F-4A37-4877-A300-9BFAC596C918}"/>
                  </a:ext>
                </a:extLst>
              </p:cNvPr>
              <p:cNvSpPr txBox="1"/>
              <p:nvPr/>
            </p:nvSpPr>
            <p:spPr>
              <a:xfrm>
                <a:off x="4262849" y="3014542"/>
                <a:ext cx="36384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A80FC2F-4A37-4877-A300-9BFAC596C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9" y="3014542"/>
                <a:ext cx="363846" cy="307777"/>
              </a:xfrm>
              <a:prstGeom prst="rect">
                <a:avLst/>
              </a:prstGeom>
              <a:blipFill>
                <a:blip r:embed="rId4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B998E35-B684-486F-830F-38151EE02A72}"/>
              </a:ext>
            </a:extLst>
          </p:cNvPr>
          <p:cNvCxnSpPr>
            <a:cxnSpLocks/>
            <a:stCxn id="43" idx="8"/>
          </p:cNvCxnSpPr>
          <p:nvPr/>
        </p:nvCxnSpPr>
        <p:spPr>
          <a:xfrm>
            <a:off x="1997241" y="4169027"/>
            <a:ext cx="702885" cy="0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1EC9EB-300B-4A7D-848F-CE7DEB175A93}"/>
              </a:ext>
            </a:extLst>
          </p:cNvPr>
          <p:cNvCxnSpPr>
            <a:cxnSpLocks/>
            <a:stCxn id="36" idx="38"/>
          </p:cNvCxnSpPr>
          <p:nvPr/>
        </p:nvCxnSpPr>
        <p:spPr>
          <a:xfrm>
            <a:off x="3834915" y="3425335"/>
            <a:ext cx="400370" cy="7671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227329F-0797-47D2-B1C1-FCA12472544A}"/>
                  </a:ext>
                </a:extLst>
              </p:cNvPr>
              <p:cNvSpPr txBox="1"/>
              <p:nvPr/>
            </p:nvSpPr>
            <p:spPr>
              <a:xfrm>
                <a:off x="4027070" y="3581654"/>
                <a:ext cx="442219" cy="428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effectLst/>
                              <a:latin typeface="Cambria Math" panose="02040503050406030204" pitchFamily="18" charset="0"/>
                              <a:ea typeface="HGSMinchoE" panose="02020800000000000000" pitchFamily="18" charset="-128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227329F-0797-47D2-B1C1-FCA12472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70" y="3581654"/>
                <a:ext cx="442219" cy="428322"/>
              </a:xfrm>
              <a:prstGeom prst="rect">
                <a:avLst/>
              </a:prstGeom>
              <a:blipFill>
                <a:blip r:embed="rId4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D5CAD5D-0207-46B1-9078-F5D46AF31D24}"/>
                  </a:ext>
                </a:extLst>
              </p:cNvPr>
              <p:cNvSpPr txBox="1"/>
              <p:nvPr/>
            </p:nvSpPr>
            <p:spPr>
              <a:xfrm>
                <a:off x="3122801" y="4123498"/>
                <a:ext cx="4422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effectLst/>
                          <a:latin typeface="Cambria Math" panose="02040503050406030204" pitchFamily="18" charset="0"/>
                          <a:ea typeface="HGSMinchoE" panose="02020800000000000000" pitchFamily="18" charset="-128"/>
                          <a:cs typeface="Times New Roman" panose="02020603050405020304" pitchFamily="18" charset="0"/>
                        </a:rPr>
                        <m:t>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D5CAD5D-0207-46B1-9078-F5D46AF31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01" y="4123498"/>
                <a:ext cx="442219" cy="40011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D9FE4165-E584-49F9-99B4-E231C7053C95}"/>
              </a:ext>
            </a:extLst>
          </p:cNvPr>
          <p:cNvSpPr txBox="1"/>
          <p:nvPr/>
        </p:nvSpPr>
        <p:spPr>
          <a:xfrm>
            <a:off x="5939778" y="1710548"/>
            <a:ext cx="607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DISTANCE IS MEASURED RELATIVE TO THE </a:t>
            </a: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LEADER’S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FRAME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988BCC-12D6-41D2-83F1-D75AE93B306C}"/>
                  </a:ext>
                </a:extLst>
              </p:cNvPr>
              <p:cNvSpPr txBox="1"/>
              <p:nvPr/>
            </p:nvSpPr>
            <p:spPr>
              <a:xfrm>
                <a:off x="5939777" y="2303882"/>
                <a:ext cx="5327279" cy="35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HGSMinchoE" panose="020208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GSMinchoE" panose="020208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ARE THE DESIRED SEPERATION DISTANCE</a:t>
                </a:r>
                <a:endParaRPr lang="en-US" sz="16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988BCC-12D6-41D2-83F1-D75AE93B3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77" y="2303882"/>
                <a:ext cx="5327279" cy="357983"/>
              </a:xfrm>
              <a:prstGeom prst="rect">
                <a:avLst/>
              </a:prstGeom>
              <a:blipFill>
                <a:blip r:embed="rId50"/>
                <a:stretch>
                  <a:fillRect t="-678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Left Brace 102">
            <a:extLst>
              <a:ext uri="{FF2B5EF4-FFF2-40B4-BE49-F238E27FC236}">
                <a16:creationId xmlns:a16="http://schemas.microsoft.com/office/drawing/2014/main" id="{3D0DF3A5-1F06-41D1-90E0-406B7A79DB5C}"/>
              </a:ext>
            </a:extLst>
          </p:cNvPr>
          <p:cNvSpPr/>
          <p:nvPr/>
        </p:nvSpPr>
        <p:spPr>
          <a:xfrm rot="16200000">
            <a:off x="8596946" y="2898050"/>
            <a:ext cx="325386" cy="2250626"/>
          </a:xfrm>
          <a:prstGeom prst="leftBrace">
            <a:avLst>
              <a:gd name="adj1" fmla="val 72953"/>
              <a:gd name="adj2" fmla="val 4943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79DB4C5-890C-4150-8DCB-D43E4B25263D}"/>
              </a:ext>
            </a:extLst>
          </p:cNvPr>
          <p:cNvCxnSpPr/>
          <p:nvPr/>
        </p:nvCxnSpPr>
        <p:spPr>
          <a:xfrm>
            <a:off x="8734239" y="4477384"/>
            <a:ext cx="0" cy="5518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4311F32-E3CE-4FF9-9F1E-F2AAAD523DFF}"/>
              </a:ext>
            </a:extLst>
          </p:cNvPr>
          <p:cNvSpPr txBox="1"/>
          <p:nvPr/>
        </p:nvSpPr>
        <p:spPr>
          <a:xfrm>
            <a:off x="8832247" y="4523608"/>
            <a:ext cx="1117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79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6" grpId="0"/>
      <p:bldP spid="67" grpId="0" animBg="1"/>
      <p:bldP spid="68" grpId="0" animBg="1"/>
      <p:bldP spid="75" grpId="0"/>
      <p:bldP spid="48" grpId="0"/>
      <p:bldP spid="51" grpId="0" build="p"/>
      <p:bldP spid="78" grpId="0"/>
      <p:bldP spid="79" grpId="0"/>
      <p:bldP spid="61" grpId="0" animBg="1"/>
      <p:bldP spid="81" grpId="0"/>
      <p:bldP spid="93" grpId="0"/>
      <p:bldP spid="97" grpId="0"/>
      <p:bldP spid="101" grpId="0"/>
      <p:bldP spid="102" grpId="0"/>
      <p:bldP spid="103" grpId="0" animBg="1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8AEC27-670E-4776-A537-2A8B7183A0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6" y="1464773"/>
            <a:ext cx="9955631" cy="381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AD826-6A73-44DE-ABCC-37073BDF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4F2A2-7899-4B8C-BD5E-BE5B9727926B}"/>
              </a:ext>
            </a:extLst>
          </p:cNvPr>
          <p:cNvSpPr txBox="1"/>
          <p:nvPr/>
        </p:nvSpPr>
        <p:spPr>
          <a:xfrm>
            <a:off x="3432360" y="0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</a:t>
            </a: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FORMATION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METHODS</a:t>
            </a:r>
            <a:endParaRPr lang="en-US" sz="4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2BD82E-B823-41BB-B5C3-F93FE1393609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ECD8E0-FADC-4015-BD62-5E788BEDB518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DA9734-1C8C-4954-973F-9191EBD0EAA2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08379-CDB1-490A-B8A7-3C0C7B278FE0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58EE14-A243-4091-A438-5EC94536FFF3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DB2A04-6564-419C-AF74-9745693BC173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ullseye">
            <a:hlinkClick r:id="rId21" action="ppaction://hlinksldjump"/>
            <a:extLst>
              <a:ext uri="{FF2B5EF4-FFF2-40B4-BE49-F238E27FC236}">
                <a16:creationId xmlns:a16="http://schemas.microsoft.com/office/drawing/2014/main" id="{7A2BBCE2-2976-409E-A0BA-98819310794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1" name="Graphic 10" descr="Single gear">
            <a:hlinkClick r:id="rId24" action="ppaction://hlinksldjump"/>
            <a:extLst>
              <a:ext uri="{FF2B5EF4-FFF2-40B4-BE49-F238E27FC236}">
                <a16:creationId xmlns:a16="http://schemas.microsoft.com/office/drawing/2014/main" id="{E8BEF6EB-3DF3-477E-A3FD-1B0578BA58C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12" name="Graphic 11" descr="Microscope">
            <a:hlinkClick r:id="rId27" action="ppaction://hlinksldjump"/>
            <a:extLst>
              <a:ext uri="{FF2B5EF4-FFF2-40B4-BE49-F238E27FC236}">
                <a16:creationId xmlns:a16="http://schemas.microsoft.com/office/drawing/2014/main" id="{2C99C0CB-A390-4B7A-8641-E02A15FF8E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13" name="Graphic 12" descr="Play">
            <a:hlinkClick r:id="rId30" action="ppaction://hlinksldjump"/>
            <a:extLst>
              <a:ext uri="{FF2B5EF4-FFF2-40B4-BE49-F238E27FC236}">
                <a16:creationId xmlns:a16="http://schemas.microsoft.com/office/drawing/2014/main" id="{03963B29-8492-452B-835B-8969C78F4B5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14" name="Graphic 13" descr="Research">
            <a:hlinkClick r:id="rId33" action="ppaction://hlinksldjump"/>
            <a:extLst>
              <a:ext uri="{FF2B5EF4-FFF2-40B4-BE49-F238E27FC236}">
                <a16:creationId xmlns:a16="http://schemas.microsoft.com/office/drawing/2014/main" id="{3FCB71F8-04A3-4103-8F14-83676E95885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15" name="Graphic 14" descr="Pie chart">
            <a:hlinkClick r:id="rId36" action="ppaction://hlinksldjump"/>
            <a:extLst>
              <a:ext uri="{FF2B5EF4-FFF2-40B4-BE49-F238E27FC236}">
                <a16:creationId xmlns:a16="http://schemas.microsoft.com/office/drawing/2014/main" id="{5F57CC52-C752-450C-B46D-3D8AF04F78B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8B374EA-999E-4DDA-9915-DF354BED17BA}"/>
              </a:ext>
            </a:extLst>
          </p:cNvPr>
          <p:cNvSpPr>
            <a:spLocks/>
          </p:cNvSpPr>
          <p:nvPr/>
        </p:nvSpPr>
        <p:spPr>
          <a:xfrm>
            <a:off x="9465005" y="1717883"/>
            <a:ext cx="123245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7D7731-FA6A-4ACA-A66E-DE8C186E08A5}"/>
              </a:ext>
            </a:extLst>
          </p:cNvPr>
          <p:cNvSpPr>
            <a:spLocks/>
          </p:cNvSpPr>
          <p:nvPr/>
        </p:nvSpPr>
        <p:spPr>
          <a:xfrm>
            <a:off x="9465005" y="3638375"/>
            <a:ext cx="123245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996171-B9FD-4C53-AE57-4A272A50F8C7}"/>
              </a:ext>
            </a:extLst>
          </p:cNvPr>
          <p:cNvSpPr>
            <a:spLocks/>
          </p:cNvSpPr>
          <p:nvPr/>
        </p:nvSpPr>
        <p:spPr>
          <a:xfrm>
            <a:off x="3054420" y="2662116"/>
            <a:ext cx="123245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EBC477-9348-4FE7-AE6A-8DF9618CEF23}"/>
              </a:ext>
            </a:extLst>
          </p:cNvPr>
          <p:cNvSpPr>
            <a:spLocks/>
          </p:cNvSpPr>
          <p:nvPr/>
        </p:nvSpPr>
        <p:spPr>
          <a:xfrm>
            <a:off x="4994814" y="2662116"/>
            <a:ext cx="3492703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D962D46-D88C-4C58-A525-7C8AA9D0F44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02025" y="3102093"/>
            <a:ext cx="729722" cy="731520"/>
            <a:chOff x="8" y="8"/>
            <a:chExt cx="406" cy="407"/>
          </a:xfrm>
          <a:solidFill>
            <a:srgbClr val="C00000"/>
          </a:solidFill>
        </p:grpSpPr>
        <p:sp>
          <p:nvSpPr>
            <p:cNvPr id="32" name="Drone3">
              <a:extLst>
                <a:ext uri="{FF2B5EF4-FFF2-40B4-BE49-F238E27FC236}">
                  <a16:creationId xmlns:a16="http://schemas.microsoft.com/office/drawing/2014/main" id="{EA149F89-8888-418C-8036-82AA245A025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Drone3">
              <a:extLst>
                <a:ext uri="{FF2B5EF4-FFF2-40B4-BE49-F238E27FC236}">
                  <a16:creationId xmlns:a16="http://schemas.microsoft.com/office/drawing/2014/main" id="{DD589334-AE03-44DC-89A9-2E9210872C00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Drone3">
              <a:extLst>
                <a:ext uri="{FF2B5EF4-FFF2-40B4-BE49-F238E27FC236}">
                  <a16:creationId xmlns:a16="http://schemas.microsoft.com/office/drawing/2014/main" id="{CA17AA68-6ECB-479D-8D7F-80C8F7C909C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rone3">
              <a:extLst>
                <a:ext uri="{FF2B5EF4-FFF2-40B4-BE49-F238E27FC236}">
                  <a16:creationId xmlns:a16="http://schemas.microsoft.com/office/drawing/2014/main" id="{AD8F004C-6DCF-4C58-9FF6-2408B6764029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rone3">
              <a:extLst>
                <a:ext uri="{FF2B5EF4-FFF2-40B4-BE49-F238E27FC236}">
                  <a16:creationId xmlns:a16="http://schemas.microsoft.com/office/drawing/2014/main" id="{4FE959B6-C852-43CF-8CB8-992EAC614C83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0CDA14C-74D0-4A54-AE40-9B238C11A1C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747473" y="4090650"/>
            <a:ext cx="729722" cy="731520"/>
            <a:chOff x="8" y="8"/>
            <a:chExt cx="406" cy="407"/>
          </a:xfrm>
          <a:solidFill>
            <a:srgbClr val="00B050"/>
          </a:solidFill>
        </p:grpSpPr>
        <p:sp>
          <p:nvSpPr>
            <p:cNvPr id="39" name="Drone3">
              <a:extLst>
                <a:ext uri="{FF2B5EF4-FFF2-40B4-BE49-F238E27FC236}">
                  <a16:creationId xmlns:a16="http://schemas.microsoft.com/office/drawing/2014/main" id="{253DB648-B0A7-4AEB-B1D5-9D7902F3A818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rone3">
              <a:extLst>
                <a:ext uri="{FF2B5EF4-FFF2-40B4-BE49-F238E27FC236}">
                  <a16:creationId xmlns:a16="http://schemas.microsoft.com/office/drawing/2014/main" id="{B822E0A1-A853-47E9-9ACE-FC73CD1001A3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rone3">
              <a:extLst>
                <a:ext uri="{FF2B5EF4-FFF2-40B4-BE49-F238E27FC236}">
                  <a16:creationId xmlns:a16="http://schemas.microsoft.com/office/drawing/2014/main" id="{36CC9410-9C15-49A3-9D6D-F2D7C8F3C8F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Drone3">
              <a:extLst>
                <a:ext uri="{FF2B5EF4-FFF2-40B4-BE49-F238E27FC236}">
                  <a16:creationId xmlns:a16="http://schemas.microsoft.com/office/drawing/2014/main" id="{F8D65CCD-E5D6-42F1-AF41-9C5922B9A84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Drone3">
              <a:extLst>
                <a:ext uri="{FF2B5EF4-FFF2-40B4-BE49-F238E27FC236}">
                  <a16:creationId xmlns:a16="http://schemas.microsoft.com/office/drawing/2014/main" id="{8B7023FE-F109-4011-94D4-991C6B3B284E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E0CB8C8-EB9A-4E59-970B-57E8BAE337C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711709" y="2160427"/>
            <a:ext cx="729722" cy="731520"/>
            <a:chOff x="8" y="8"/>
            <a:chExt cx="406" cy="407"/>
          </a:xfrm>
          <a:solidFill>
            <a:srgbClr val="0070C0"/>
          </a:solidFill>
        </p:grpSpPr>
        <p:sp>
          <p:nvSpPr>
            <p:cNvPr id="70" name="Drone3">
              <a:extLst>
                <a:ext uri="{FF2B5EF4-FFF2-40B4-BE49-F238E27FC236}">
                  <a16:creationId xmlns:a16="http://schemas.microsoft.com/office/drawing/2014/main" id="{46857AFA-193C-4B80-987A-62BD9DF112A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rone3">
              <a:extLst>
                <a:ext uri="{FF2B5EF4-FFF2-40B4-BE49-F238E27FC236}">
                  <a16:creationId xmlns:a16="http://schemas.microsoft.com/office/drawing/2014/main" id="{86CC393B-69EA-4D57-994A-D7CE905C088D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Drone3">
              <a:extLst>
                <a:ext uri="{FF2B5EF4-FFF2-40B4-BE49-F238E27FC236}">
                  <a16:creationId xmlns:a16="http://schemas.microsoft.com/office/drawing/2014/main" id="{5FF52109-820B-4C7A-906B-122AC2FA57F5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Drone3">
              <a:extLst>
                <a:ext uri="{FF2B5EF4-FFF2-40B4-BE49-F238E27FC236}">
                  <a16:creationId xmlns:a16="http://schemas.microsoft.com/office/drawing/2014/main" id="{A846F14E-647F-4408-80DE-3A35C912C04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Drone3">
              <a:extLst>
                <a:ext uri="{FF2B5EF4-FFF2-40B4-BE49-F238E27FC236}">
                  <a16:creationId xmlns:a16="http://schemas.microsoft.com/office/drawing/2014/main" id="{AA4C4FFB-E715-4221-9407-3F0979C26579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476231F-FBAF-4DC9-B1BD-8ACB6D73049C}"/>
              </a:ext>
            </a:extLst>
          </p:cNvPr>
          <p:cNvCxnSpPr>
            <a:cxnSpLocks/>
          </p:cNvCxnSpPr>
          <p:nvPr/>
        </p:nvCxnSpPr>
        <p:spPr>
          <a:xfrm>
            <a:off x="2343767" y="2996525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A52D01C-9466-4509-AC48-5040F8DBC7BF}"/>
              </a:ext>
            </a:extLst>
          </p:cNvPr>
          <p:cNvSpPr txBox="1"/>
          <p:nvPr/>
        </p:nvSpPr>
        <p:spPr>
          <a:xfrm>
            <a:off x="3170741" y="2682756"/>
            <a:ext cx="9700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LEADER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1D1BBC-1036-434C-AC0C-D87A938038AA}"/>
              </a:ext>
            </a:extLst>
          </p:cNvPr>
          <p:cNvSpPr txBox="1"/>
          <p:nvPr/>
        </p:nvSpPr>
        <p:spPr>
          <a:xfrm>
            <a:off x="9386109" y="3713629"/>
            <a:ext cx="1421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FOLLOWER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89362B1-C891-4AFB-8B31-258082255FDE}"/>
              </a:ext>
            </a:extLst>
          </p:cNvPr>
          <p:cNvSpPr txBox="1"/>
          <p:nvPr/>
        </p:nvSpPr>
        <p:spPr>
          <a:xfrm>
            <a:off x="5969242" y="3959893"/>
            <a:ext cx="154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FORMATION </a:t>
            </a:r>
          </a:p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CONTROLLER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0352AC-BC67-475F-BE10-2859EC5D7CBF}"/>
              </a:ext>
            </a:extLst>
          </p:cNvPr>
          <p:cNvCxnSpPr>
            <a:cxnSpLocks/>
          </p:cNvCxnSpPr>
          <p:nvPr/>
        </p:nvCxnSpPr>
        <p:spPr>
          <a:xfrm>
            <a:off x="4286872" y="2971225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142CE835-AFDD-4B30-99DE-4A90A64438F9}"/>
              </a:ext>
            </a:extLst>
          </p:cNvPr>
          <p:cNvCxnSpPr>
            <a:cxnSpLocks/>
            <a:stCxn id="16" idx="3"/>
            <a:endCxn id="44" idx="1"/>
          </p:cNvCxnSpPr>
          <p:nvPr/>
        </p:nvCxnSpPr>
        <p:spPr>
          <a:xfrm flipV="1">
            <a:off x="8487517" y="2370977"/>
            <a:ext cx="977488" cy="94423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F2A67DA-D04D-4046-A71E-9EC5538E7922}"/>
              </a:ext>
            </a:extLst>
          </p:cNvPr>
          <p:cNvCxnSpPr>
            <a:cxnSpLocks/>
            <a:stCxn id="16" idx="3"/>
            <a:endCxn id="45" idx="1"/>
          </p:cNvCxnSpPr>
          <p:nvPr/>
        </p:nvCxnSpPr>
        <p:spPr>
          <a:xfrm>
            <a:off x="8487517" y="3315210"/>
            <a:ext cx="977488" cy="9762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7EDB2C8-6692-4896-AA15-4693A00674D8}"/>
              </a:ext>
            </a:extLst>
          </p:cNvPr>
          <p:cNvCxnSpPr>
            <a:cxnSpLocks/>
          </p:cNvCxnSpPr>
          <p:nvPr/>
        </p:nvCxnSpPr>
        <p:spPr>
          <a:xfrm>
            <a:off x="4286872" y="3518185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71725BC-7A34-4E45-97DF-6480B5BFDD12}"/>
              </a:ext>
            </a:extLst>
          </p:cNvPr>
          <p:cNvCxnSpPr>
            <a:cxnSpLocks/>
          </p:cNvCxnSpPr>
          <p:nvPr/>
        </p:nvCxnSpPr>
        <p:spPr>
          <a:xfrm>
            <a:off x="2343767" y="3554200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F94815FA-8BAA-4C55-9DD9-F00CCAF006AB}"/>
              </a:ext>
            </a:extLst>
          </p:cNvPr>
          <p:cNvSpPr>
            <a:spLocks/>
          </p:cNvSpPr>
          <p:nvPr/>
        </p:nvSpPr>
        <p:spPr>
          <a:xfrm>
            <a:off x="957704" y="2107419"/>
            <a:ext cx="1384736" cy="2184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80F0694-8243-476C-90EE-F08EFB792F22}"/>
              </a:ext>
            </a:extLst>
          </p:cNvPr>
          <p:cNvSpPr txBox="1"/>
          <p:nvPr/>
        </p:nvSpPr>
        <p:spPr>
          <a:xfrm>
            <a:off x="9397112" y="1766627"/>
            <a:ext cx="1421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FOLLOWER 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CBEA2F-6F1F-47C2-B208-DA8D6CEF479B}"/>
              </a:ext>
            </a:extLst>
          </p:cNvPr>
          <p:cNvSpPr txBox="1"/>
          <p:nvPr/>
        </p:nvSpPr>
        <p:spPr>
          <a:xfrm>
            <a:off x="863866" y="2290341"/>
            <a:ext cx="154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SETPOINTS GENERATOR</a:t>
            </a:r>
          </a:p>
        </p:txBody>
      </p:sp>
      <p:pic>
        <p:nvPicPr>
          <p:cNvPr id="106" name="Graphic 105" descr="Statistics">
            <a:extLst>
              <a:ext uri="{FF2B5EF4-FFF2-40B4-BE49-F238E27FC236}">
                <a16:creationId xmlns:a16="http://schemas.microsoft.com/office/drawing/2014/main" id="{BE87569A-9A3B-4292-A650-F0100AB1A6E0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23678" t="-6375" r="1" b="22347"/>
          <a:stretch/>
        </p:blipFill>
        <p:spPr>
          <a:xfrm>
            <a:off x="1116842" y="2716844"/>
            <a:ext cx="1186386" cy="1306188"/>
          </a:xfrm>
          <a:prstGeom prst="rect">
            <a:avLst/>
          </a:prstGeom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20F063F-7C50-4207-B2D9-2C042AE36EB2}"/>
              </a:ext>
            </a:extLst>
          </p:cNvPr>
          <p:cNvCxnSpPr>
            <a:cxnSpLocks/>
          </p:cNvCxnSpPr>
          <p:nvPr/>
        </p:nvCxnSpPr>
        <p:spPr>
          <a:xfrm rot="5400000">
            <a:off x="6075913" y="2318724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F6579A2-1C7F-4ECD-AF38-F9F8EAB16CFE}"/>
              </a:ext>
            </a:extLst>
          </p:cNvPr>
          <p:cNvCxnSpPr>
            <a:cxnSpLocks/>
          </p:cNvCxnSpPr>
          <p:nvPr/>
        </p:nvCxnSpPr>
        <p:spPr>
          <a:xfrm rot="5400000">
            <a:off x="6692138" y="2327431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B548DCC5-8495-41B0-839C-AC670B1C5F26}"/>
              </a:ext>
            </a:extLst>
          </p:cNvPr>
          <p:cNvCxnSpPr>
            <a:cxnSpLocks/>
            <a:stCxn id="88" idx="0"/>
            <a:endCxn id="44" idx="0"/>
          </p:cNvCxnSpPr>
          <p:nvPr/>
        </p:nvCxnSpPr>
        <p:spPr>
          <a:xfrm rot="5400000" flipH="1" flipV="1">
            <a:off x="5670883" y="-2302928"/>
            <a:ext cx="389536" cy="8431159"/>
          </a:xfrm>
          <a:prstGeom prst="bentConnector3">
            <a:avLst>
              <a:gd name="adj1" fmla="val 15868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4D3BEF0E-750A-4ABD-8B27-833C99CFC766}"/>
              </a:ext>
            </a:extLst>
          </p:cNvPr>
          <p:cNvCxnSpPr>
            <a:cxnSpLocks/>
            <a:stCxn id="88" idx="2"/>
            <a:endCxn id="45" idx="2"/>
          </p:cNvCxnSpPr>
          <p:nvPr/>
        </p:nvCxnSpPr>
        <p:spPr>
          <a:xfrm rot="16200000" flipH="1">
            <a:off x="5539104" y="402436"/>
            <a:ext cx="653094" cy="8431159"/>
          </a:xfrm>
          <a:prstGeom prst="bentConnector3">
            <a:avLst>
              <a:gd name="adj1" fmla="val 13500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7440964-BEE9-4802-82BE-028A06D60DD1}"/>
                  </a:ext>
                </a:extLst>
              </p:cNvPr>
              <p:cNvSpPr txBox="1"/>
              <p:nvPr/>
            </p:nvSpPr>
            <p:spPr>
              <a:xfrm>
                <a:off x="2471933" y="2564931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7440964-BEE9-4802-82BE-028A06D60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933" y="2564931"/>
                <a:ext cx="565662" cy="400110"/>
              </a:xfrm>
              <a:prstGeom prst="rect">
                <a:avLst/>
              </a:prstGeom>
              <a:blipFill>
                <a:blip r:embed="rId41"/>
                <a:stretch>
                  <a:fillRect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5E4E15D-4177-4164-84B2-1D3B038AC07E}"/>
                  </a:ext>
                </a:extLst>
              </p:cNvPr>
              <p:cNvSpPr txBox="1"/>
              <p:nvPr/>
            </p:nvSpPr>
            <p:spPr>
              <a:xfrm>
                <a:off x="2471933" y="3148712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5E4E15D-4177-4164-84B2-1D3B038A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933" y="3148712"/>
                <a:ext cx="565662" cy="400110"/>
              </a:xfrm>
              <a:prstGeom prst="rect">
                <a:avLst/>
              </a:prstGeom>
              <a:blipFill>
                <a:blip r:embed="rId42"/>
                <a:stretch>
                  <a:fillRect l="-4348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4C60116-79E8-4696-8B98-BDD59254B5A7}"/>
                  </a:ext>
                </a:extLst>
              </p:cNvPr>
              <p:cNvSpPr txBox="1"/>
              <p:nvPr/>
            </p:nvSpPr>
            <p:spPr>
              <a:xfrm>
                <a:off x="4353706" y="2564616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4C60116-79E8-4696-8B98-BDD59254B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06" y="2564616"/>
                <a:ext cx="565662" cy="400110"/>
              </a:xfrm>
              <a:prstGeom prst="rect">
                <a:avLst/>
              </a:prstGeom>
              <a:blipFill>
                <a:blip r:embed="rId4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D42AA5-8A30-4D7C-AD54-D6B35FF87D9F}"/>
                  </a:ext>
                </a:extLst>
              </p:cNvPr>
              <p:cNvSpPr txBox="1"/>
              <p:nvPr/>
            </p:nvSpPr>
            <p:spPr>
              <a:xfrm>
                <a:off x="4367950" y="3121623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AD42AA5-8A30-4D7C-AD54-D6B35FF87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50" y="3121623"/>
                <a:ext cx="565662" cy="400110"/>
              </a:xfrm>
              <a:prstGeom prst="rect">
                <a:avLst/>
              </a:prstGeom>
              <a:blipFill>
                <a:blip r:embed="rId44"/>
                <a:stretch>
                  <a:fillRect l="-32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CA34DAC-8939-48CE-8746-E7CE0218C82B}"/>
                  </a:ext>
                </a:extLst>
              </p:cNvPr>
              <p:cNvSpPr txBox="1"/>
              <p:nvPr/>
            </p:nvSpPr>
            <p:spPr>
              <a:xfrm>
                <a:off x="8956567" y="1916187"/>
                <a:ext cx="565662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CA34DAC-8939-48CE-8746-E7CE0218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567" y="1916187"/>
                <a:ext cx="565662" cy="426527"/>
              </a:xfrm>
              <a:prstGeom prst="rect">
                <a:avLst/>
              </a:prstGeom>
              <a:blipFill>
                <a:blip r:embed="rId4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6D5007-4A66-45B1-9D09-531595B81BC8}"/>
                  </a:ext>
                </a:extLst>
              </p:cNvPr>
              <p:cNvSpPr txBox="1"/>
              <p:nvPr/>
            </p:nvSpPr>
            <p:spPr>
              <a:xfrm>
                <a:off x="8927806" y="4181147"/>
                <a:ext cx="565662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6D5007-4A66-45B1-9D09-531595B81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806" y="4181147"/>
                <a:ext cx="565662" cy="426527"/>
              </a:xfrm>
              <a:prstGeom prst="rect">
                <a:avLst/>
              </a:prstGeom>
              <a:blipFill>
                <a:blip r:embed="rId4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1CAE371-5476-47FB-B7F3-5978FBF64789}"/>
                  </a:ext>
                </a:extLst>
              </p:cNvPr>
              <p:cNvSpPr txBox="1"/>
              <p:nvPr/>
            </p:nvSpPr>
            <p:spPr>
              <a:xfrm>
                <a:off x="8906128" y="4757296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1CAE371-5476-47FB-B7F3-5978FBF6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128" y="4757296"/>
                <a:ext cx="565662" cy="400110"/>
              </a:xfrm>
              <a:prstGeom prst="rect">
                <a:avLst/>
              </a:prstGeom>
              <a:blipFill>
                <a:blip r:embed="rId47"/>
                <a:stretch>
                  <a:fillRect l="-430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0E1F78E-0923-450A-AB59-BA5A1C09B4F5}"/>
                  </a:ext>
                </a:extLst>
              </p:cNvPr>
              <p:cNvSpPr txBox="1"/>
              <p:nvPr/>
            </p:nvSpPr>
            <p:spPr>
              <a:xfrm>
                <a:off x="8920423" y="1417419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0E1F78E-0923-450A-AB59-BA5A1C09B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423" y="1417419"/>
                <a:ext cx="565662" cy="400110"/>
              </a:xfrm>
              <a:prstGeom prst="rect">
                <a:avLst/>
              </a:prstGeom>
              <a:blipFill>
                <a:blip r:embed="rId48"/>
                <a:stretch>
                  <a:fillRect l="-4301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308DB5D-7DFF-4C6B-A829-AE71B0D4A6A5}"/>
                  </a:ext>
                </a:extLst>
              </p:cNvPr>
              <p:cNvSpPr txBox="1"/>
              <p:nvPr/>
            </p:nvSpPr>
            <p:spPr>
              <a:xfrm>
                <a:off x="6135619" y="1566572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308DB5D-7DFF-4C6B-A829-AE71B0D4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19" y="1566572"/>
                <a:ext cx="565662" cy="40011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323ECA7-339C-4FE8-9EBB-51E1B21B4152}"/>
                  </a:ext>
                </a:extLst>
              </p:cNvPr>
              <p:cNvSpPr txBox="1"/>
              <p:nvPr/>
            </p:nvSpPr>
            <p:spPr>
              <a:xfrm>
                <a:off x="6797714" y="1567794"/>
                <a:ext cx="565662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323ECA7-339C-4FE8-9EBB-51E1B21B4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14" y="1567794"/>
                <a:ext cx="565662" cy="428259"/>
              </a:xfrm>
              <a:prstGeom prst="rect">
                <a:avLst/>
              </a:prstGeom>
              <a:blipFill>
                <a:blip r:embed="rId5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1735A85-66BE-4F83-930E-AD1568431FE5}"/>
                  </a:ext>
                </a:extLst>
              </p:cNvPr>
              <p:cNvSpPr txBox="1"/>
              <p:nvPr/>
            </p:nvSpPr>
            <p:spPr>
              <a:xfrm>
                <a:off x="657960" y="6044838"/>
                <a:ext cx="1684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1735A85-66BE-4F83-930E-AD1568431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0" y="6044838"/>
                <a:ext cx="1684480" cy="646331"/>
              </a:xfrm>
              <a:prstGeom prst="rect">
                <a:avLst/>
              </a:prstGeom>
              <a:blipFill>
                <a:blip r:embed="rId51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Warning">
            <a:extLst>
              <a:ext uri="{FF2B5EF4-FFF2-40B4-BE49-F238E27FC236}">
                <a16:creationId xmlns:a16="http://schemas.microsoft.com/office/drawing/2014/main" id="{B61BE303-27EE-4AF5-94FA-13508C79887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13560" y="6101347"/>
            <a:ext cx="548640" cy="54864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8AE1DFB-40B4-414C-9AAB-2B7C2CEDF54C}"/>
              </a:ext>
            </a:extLst>
          </p:cNvPr>
          <p:cNvSpPr txBox="1"/>
          <p:nvPr/>
        </p:nvSpPr>
        <p:spPr>
          <a:xfrm>
            <a:off x="2531836" y="5397357"/>
            <a:ext cx="7128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EACH QUADCOPTER WILL HAVE ITS OWN 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LOCAL PLANNER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6C8F956-59B4-45BD-BE0B-646CBC286910}"/>
                  </a:ext>
                </a:extLst>
              </p:cNvPr>
              <p:cNvSpPr txBox="1"/>
              <p:nvPr/>
            </p:nvSpPr>
            <p:spPr>
              <a:xfrm>
                <a:off x="4994814" y="2711021"/>
                <a:ext cx="3596854" cy="1003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500" b="0" i="0" smtClean="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15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15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5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5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15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HGSMinchoE" panose="02020800000000000000" pitchFamily="18" charset="-128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50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HGSMinchoE" panose="02020800000000000000" pitchFamily="18" charset="-128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6C8F956-59B4-45BD-BE0B-646CBC286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814" y="2711021"/>
                <a:ext cx="3596854" cy="100348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C17C83-D87C-4124-A8B2-47FC08492254}"/>
              </a:ext>
            </a:extLst>
          </p:cNvPr>
          <p:cNvSpPr txBox="1"/>
          <p:nvPr/>
        </p:nvSpPr>
        <p:spPr>
          <a:xfrm>
            <a:off x="2786840" y="5893281"/>
            <a:ext cx="6077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DESIRED POSITION WILL BE FED FOR EACH FOLLOWER!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2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6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9" grpId="0"/>
      <p:bldP spid="88" grpId="0" animBg="1"/>
      <p:bldP spid="90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75" grpId="0"/>
      <p:bldP spid="81" grpId="0" build="p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18351-D174-4301-8620-1DDAE69A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0250-37C7-4AAE-AFA4-7F60B9C8EC1B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E8CE4-408D-4736-842E-A0453FF11BAE}"/>
              </a:ext>
            </a:extLst>
          </p:cNvPr>
          <p:cNvSpPr txBox="1"/>
          <p:nvPr/>
        </p:nvSpPr>
        <p:spPr>
          <a:xfrm>
            <a:off x="3432360" y="0"/>
            <a:ext cx="5327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DESIGN</a:t>
            </a:r>
          </a:p>
          <a:p>
            <a:pPr algn="ctr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FORMATION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w Cen MT" panose="020B0602020104020603" pitchFamily="34" charset="0"/>
              </a:rPr>
              <a:t>METHODS</a:t>
            </a:r>
            <a:endParaRPr lang="en-US" sz="4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78916A-7EC1-424C-92D1-D48FDCC7BF00}"/>
              </a:ext>
            </a:extLst>
          </p:cNvPr>
          <p:cNvSpPr/>
          <p:nvPr/>
        </p:nvSpPr>
        <p:spPr>
          <a:xfrm>
            <a:off x="9591092" y="247632"/>
            <a:ext cx="274320" cy="274320"/>
          </a:xfrm>
          <a:prstGeom prst="ellipse">
            <a:avLst/>
          </a:prstGeom>
          <a:noFill/>
          <a:ln w="12700">
            <a:solidFill>
              <a:srgbClr val="03A1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396715-7E55-4252-B900-9C519F398F0C}"/>
              </a:ext>
            </a:extLst>
          </p:cNvPr>
          <p:cNvSpPr/>
          <p:nvPr/>
        </p:nvSpPr>
        <p:spPr>
          <a:xfrm>
            <a:off x="9963150" y="244055"/>
            <a:ext cx="274320" cy="274320"/>
          </a:xfrm>
          <a:prstGeom prst="ellipse">
            <a:avLst/>
          </a:prstGeom>
          <a:noFill/>
          <a:ln w="12700">
            <a:solidFill>
              <a:srgbClr val="EE9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0F8A0D-135C-4BFC-A002-DFC8CEFD0C3E}"/>
              </a:ext>
            </a:extLst>
          </p:cNvPr>
          <p:cNvSpPr>
            <a:spLocks noChangeAspect="1"/>
          </p:cNvSpPr>
          <p:nvPr/>
        </p:nvSpPr>
        <p:spPr>
          <a:xfrm>
            <a:off x="10335208" y="244055"/>
            <a:ext cx="274320" cy="274320"/>
          </a:xfrm>
          <a:prstGeom prst="ellipse">
            <a:avLst/>
          </a:prstGeom>
          <a:noFill/>
          <a:ln w="12700">
            <a:solidFill>
              <a:srgbClr val="EF3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B5D603-B781-426F-91E0-87310D6CA6DE}"/>
              </a:ext>
            </a:extLst>
          </p:cNvPr>
          <p:cNvSpPr>
            <a:spLocks noChangeAspect="1"/>
          </p:cNvSpPr>
          <p:nvPr/>
        </p:nvSpPr>
        <p:spPr>
          <a:xfrm>
            <a:off x="10761987" y="179596"/>
            <a:ext cx="420624" cy="420624"/>
          </a:xfrm>
          <a:prstGeom prst="ellipse">
            <a:avLst/>
          </a:prstGeom>
          <a:noFill/>
          <a:ln w="28575">
            <a:solidFill>
              <a:srgbClr val="1C7C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A7E9B2-F8E9-4EA9-BB67-8C8B66DD3955}"/>
              </a:ext>
            </a:extLst>
          </p:cNvPr>
          <p:cNvSpPr/>
          <p:nvPr/>
        </p:nvSpPr>
        <p:spPr>
          <a:xfrm>
            <a:off x="11337152" y="247632"/>
            <a:ext cx="274320" cy="274320"/>
          </a:xfrm>
          <a:prstGeom prst="ellipse">
            <a:avLst/>
          </a:prstGeom>
          <a:noFill/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E40DC8-C2F0-4541-8FC1-4B2B6AFAAFDA}"/>
              </a:ext>
            </a:extLst>
          </p:cNvPr>
          <p:cNvSpPr/>
          <p:nvPr/>
        </p:nvSpPr>
        <p:spPr>
          <a:xfrm>
            <a:off x="11773665" y="247632"/>
            <a:ext cx="27432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Bullseye">
            <a:hlinkClick r:id="rId20" action="ppaction://hlinksldjump"/>
            <a:extLst>
              <a:ext uri="{FF2B5EF4-FFF2-40B4-BE49-F238E27FC236}">
                <a16:creationId xmlns:a16="http://schemas.microsoft.com/office/drawing/2014/main" id="{1EE83158-D44B-414D-98C8-B6D9499B3A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7212" y="276059"/>
            <a:ext cx="210312" cy="210312"/>
          </a:xfrm>
          <a:prstGeom prst="rect">
            <a:avLst/>
          </a:prstGeom>
        </p:spPr>
      </p:pic>
      <p:pic>
        <p:nvPicPr>
          <p:cNvPr id="19" name="Graphic 18" descr="Single gear">
            <a:hlinkClick r:id="rId23" action="ppaction://hlinksldjump"/>
            <a:extLst>
              <a:ext uri="{FF2B5EF4-FFF2-40B4-BE49-F238E27FC236}">
                <a16:creationId xmlns:a16="http://schemas.microsoft.com/office/drawing/2014/main" id="{92E80344-789A-4EF2-8039-52DB3FA4AD8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04281" y="223392"/>
            <a:ext cx="338328" cy="338328"/>
          </a:xfrm>
          <a:prstGeom prst="rect">
            <a:avLst/>
          </a:prstGeom>
        </p:spPr>
      </p:pic>
      <p:pic>
        <p:nvPicPr>
          <p:cNvPr id="20" name="Graphic 19" descr="Microscope">
            <a:hlinkClick r:id="rId26" action="ppaction://hlinksldjump"/>
            <a:extLst>
              <a:ext uri="{FF2B5EF4-FFF2-40B4-BE49-F238E27FC236}">
                <a16:creationId xmlns:a16="http://schemas.microsoft.com/office/drawing/2014/main" id="{9F91609F-1484-4DAB-A0B4-71279D3EF9A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805669" y="276059"/>
            <a:ext cx="210312" cy="210312"/>
          </a:xfrm>
          <a:prstGeom prst="rect">
            <a:avLst/>
          </a:prstGeom>
        </p:spPr>
      </p:pic>
      <p:pic>
        <p:nvPicPr>
          <p:cNvPr id="21" name="Graphic 20" descr="Play">
            <a:hlinkClick r:id="rId29" action="ppaction://hlinksldjump"/>
            <a:extLst>
              <a:ext uri="{FF2B5EF4-FFF2-40B4-BE49-F238E27FC236}">
                <a16:creationId xmlns:a16="http://schemas.microsoft.com/office/drawing/2014/main" id="{60E35E55-2906-4AC3-8C64-5A11F4A12B1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637391" y="276059"/>
            <a:ext cx="210312" cy="210312"/>
          </a:xfrm>
          <a:prstGeom prst="rect">
            <a:avLst/>
          </a:prstGeom>
        </p:spPr>
      </p:pic>
      <p:pic>
        <p:nvPicPr>
          <p:cNvPr id="22" name="Graphic 21" descr="Research">
            <a:hlinkClick r:id="rId32" action="ppaction://hlinksldjump"/>
            <a:extLst>
              <a:ext uri="{FF2B5EF4-FFF2-40B4-BE49-F238E27FC236}">
                <a16:creationId xmlns:a16="http://schemas.microsoft.com/office/drawing/2014/main" id="{110C7086-CF1E-44F8-A573-BCF2FE56D93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004298" y="274148"/>
            <a:ext cx="210312" cy="210312"/>
          </a:xfrm>
          <a:prstGeom prst="rect">
            <a:avLst/>
          </a:prstGeom>
        </p:spPr>
      </p:pic>
      <p:pic>
        <p:nvPicPr>
          <p:cNvPr id="23" name="Graphic 22" descr="Pie chart">
            <a:hlinkClick r:id="rId35" action="ppaction://hlinksldjump"/>
            <a:extLst>
              <a:ext uri="{FF2B5EF4-FFF2-40B4-BE49-F238E27FC236}">
                <a16:creationId xmlns:a16="http://schemas.microsoft.com/office/drawing/2014/main" id="{F0D7E8D1-E7AB-475F-A6A3-A957457F99D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369156" y="284752"/>
            <a:ext cx="210312" cy="210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9FD17C-0552-471E-A7AF-B565D272DE62}"/>
                  </a:ext>
                </a:extLst>
              </p:cNvPr>
              <p:cNvSpPr txBox="1"/>
              <p:nvPr/>
            </p:nvSpPr>
            <p:spPr>
              <a:xfrm>
                <a:off x="642353" y="5986470"/>
                <a:ext cx="2505690" cy="808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HGSMinchoE" panose="02020800000000000000" pitchFamily="18" charset="-128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9FD17C-0552-471E-A7AF-B565D272D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53" y="5986470"/>
                <a:ext cx="2505690" cy="808683"/>
              </a:xfrm>
              <a:prstGeom prst="rect">
                <a:avLst/>
              </a:prstGeom>
              <a:blipFill>
                <a:blip r:embed="rId38"/>
                <a:stretch>
                  <a:fillRect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phic 35" descr="Warning">
            <a:extLst>
              <a:ext uri="{FF2B5EF4-FFF2-40B4-BE49-F238E27FC236}">
                <a16:creationId xmlns:a16="http://schemas.microsoft.com/office/drawing/2014/main" id="{63989702-E690-42B3-8345-69FC93B5B9A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13560" y="6101347"/>
            <a:ext cx="548640" cy="54864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A4F9F899-F21A-455B-B536-99C9C764E4D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277054"/>
            <a:ext cx="2866973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5B308CCD-C68D-4A9C-A714-13D00ABCA50E}"/>
              </a:ext>
            </a:extLst>
          </p:cNvPr>
          <p:cNvSpPr>
            <a:spLocks/>
          </p:cNvSpPr>
          <p:nvPr/>
        </p:nvSpPr>
        <p:spPr>
          <a:xfrm>
            <a:off x="9575453" y="2352024"/>
            <a:ext cx="123245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C9A33A-890F-4D25-AA7C-F941606CA2B7}"/>
              </a:ext>
            </a:extLst>
          </p:cNvPr>
          <p:cNvSpPr>
            <a:spLocks/>
          </p:cNvSpPr>
          <p:nvPr/>
        </p:nvSpPr>
        <p:spPr>
          <a:xfrm>
            <a:off x="9575453" y="4272516"/>
            <a:ext cx="123245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A604818-14FB-4025-A456-8CDB571ED8F4}"/>
              </a:ext>
            </a:extLst>
          </p:cNvPr>
          <p:cNvSpPr>
            <a:spLocks/>
          </p:cNvSpPr>
          <p:nvPr/>
        </p:nvSpPr>
        <p:spPr>
          <a:xfrm>
            <a:off x="3164868" y="3296257"/>
            <a:ext cx="123245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9BB09AD-86D1-432F-B8EB-4E0DD3DBF4ED}"/>
              </a:ext>
            </a:extLst>
          </p:cNvPr>
          <p:cNvSpPr>
            <a:spLocks/>
          </p:cNvSpPr>
          <p:nvPr/>
        </p:nvSpPr>
        <p:spPr>
          <a:xfrm>
            <a:off x="5105263" y="3296257"/>
            <a:ext cx="145447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6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67B9F5F-D8BB-462E-A9D3-B385E20CF3C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12473" y="3736234"/>
            <a:ext cx="729722" cy="731520"/>
            <a:chOff x="8" y="8"/>
            <a:chExt cx="406" cy="407"/>
          </a:xfrm>
          <a:solidFill>
            <a:srgbClr val="C00000"/>
          </a:solidFill>
        </p:grpSpPr>
        <p:sp>
          <p:nvSpPr>
            <p:cNvPr id="147" name="Drone3">
              <a:extLst>
                <a:ext uri="{FF2B5EF4-FFF2-40B4-BE49-F238E27FC236}">
                  <a16:creationId xmlns:a16="http://schemas.microsoft.com/office/drawing/2014/main" id="{54B0A38A-4388-405D-9E18-5841D41A661D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Drone3">
              <a:extLst>
                <a:ext uri="{FF2B5EF4-FFF2-40B4-BE49-F238E27FC236}">
                  <a16:creationId xmlns:a16="http://schemas.microsoft.com/office/drawing/2014/main" id="{3FDF76C5-0808-4BB5-8E8E-A4FC57D7D6B6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Drone3">
              <a:extLst>
                <a:ext uri="{FF2B5EF4-FFF2-40B4-BE49-F238E27FC236}">
                  <a16:creationId xmlns:a16="http://schemas.microsoft.com/office/drawing/2014/main" id="{5E0DF848-E08C-4BCF-88FB-8742FB3ED7A1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rone3">
              <a:extLst>
                <a:ext uri="{FF2B5EF4-FFF2-40B4-BE49-F238E27FC236}">
                  <a16:creationId xmlns:a16="http://schemas.microsoft.com/office/drawing/2014/main" id="{A004895D-C460-4416-8FAC-A267EE8EA9C8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rone3">
              <a:extLst>
                <a:ext uri="{FF2B5EF4-FFF2-40B4-BE49-F238E27FC236}">
                  <a16:creationId xmlns:a16="http://schemas.microsoft.com/office/drawing/2014/main" id="{6D762AC8-B552-41FA-8386-B7C8C90E0753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B440577-8CFE-4355-9C40-5F652DB2752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857921" y="4724791"/>
            <a:ext cx="729722" cy="731520"/>
            <a:chOff x="8" y="8"/>
            <a:chExt cx="406" cy="407"/>
          </a:xfrm>
          <a:solidFill>
            <a:srgbClr val="00B050"/>
          </a:solidFill>
        </p:grpSpPr>
        <p:sp>
          <p:nvSpPr>
            <p:cNvPr id="153" name="Drone3">
              <a:extLst>
                <a:ext uri="{FF2B5EF4-FFF2-40B4-BE49-F238E27FC236}">
                  <a16:creationId xmlns:a16="http://schemas.microsoft.com/office/drawing/2014/main" id="{00A9B9C4-17D7-429A-BAE9-A5A1D8892E2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Drone3">
              <a:extLst>
                <a:ext uri="{FF2B5EF4-FFF2-40B4-BE49-F238E27FC236}">
                  <a16:creationId xmlns:a16="http://schemas.microsoft.com/office/drawing/2014/main" id="{9CFA7E14-A34A-44D3-BA3B-B291B155CDB8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rone3">
              <a:extLst>
                <a:ext uri="{FF2B5EF4-FFF2-40B4-BE49-F238E27FC236}">
                  <a16:creationId xmlns:a16="http://schemas.microsoft.com/office/drawing/2014/main" id="{8C3D4437-DE2C-4C81-818C-04055E042FB1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rone3">
              <a:extLst>
                <a:ext uri="{FF2B5EF4-FFF2-40B4-BE49-F238E27FC236}">
                  <a16:creationId xmlns:a16="http://schemas.microsoft.com/office/drawing/2014/main" id="{C77EFFCD-A0F2-40DA-A5BB-4BCD39B67DD0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Drone3">
              <a:extLst>
                <a:ext uri="{FF2B5EF4-FFF2-40B4-BE49-F238E27FC236}">
                  <a16:creationId xmlns:a16="http://schemas.microsoft.com/office/drawing/2014/main" id="{221FAD83-572A-4611-9A16-3C99D634068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8" name="Drone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EE68567-7B99-404B-8EB4-D678E5D0303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822157" y="2794568"/>
            <a:ext cx="729722" cy="731520"/>
            <a:chOff x="8" y="8"/>
            <a:chExt cx="406" cy="407"/>
          </a:xfrm>
          <a:solidFill>
            <a:srgbClr val="0070C0"/>
          </a:solidFill>
        </p:grpSpPr>
        <p:sp>
          <p:nvSpPr>
            <p:cNvPr id="159" name="Drone3">
              <a:extLst>
                <a:ext uri="{FF2B5EF4-FFF2-40B4-BE49-F238E27FC236}">
                  <a16:creationId xmlns:a16="http://schemas.microsoft.com/office/drawing/2014/main" id="{659CB6D9-5771-4A44-A7F4-86172FB0B20D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38" y="8"/>
              <a:ext cx="176" cy="179"/>
            </a:xfrm>
            <a:custGeom>
              <a:avLst/>
              <a:gdLst>
                <a:gd name="T0" fmla="*/ 12 w 87"/>
                <a:gd name="T1" fmla="*/ 47 h 88"/>
                <a:gd name="T2" fmla="*/ 12 w 87"/>
                <a:gd name="T3" fmla="*/ 44 h 88"/>
                <a:gd name="T4" fmla="*/ 43 w 87"/>
                <a:gd name="T5" fmla="*/ 13 h 88"/>
                <a:gd name="T6" fmla="*/ 75 w 87"/>
                <a:gd name="T7" fmla="*/ 44 h 88"/>
                <a:gd name="T8" fmla="*/ 43 w 87"/>
                <a:gd name="T9" fmla="*/ 75 h 88"/>
                <a:gd name="T10" fmla="*/ 40 w 87"/>
                <a:gd name="T11" fmla="*/ 75 h 88"/>
                <a:gd name="T12" fmla="*/ 34 w 87"/>
                <a:gd name="T13" fmla="*/ 86 h 88"/>
                <a:gd name="T14" fmla="*/ 43 w 87"/>
                <a:gd name="T15" fmla="*/ 88 h 88"/>
                <a:gd name="T16" fmla="*/ 87 w 87"/>
                <a:gd name="T17" fmla="*/ 44 h 88"/>
                <a:gd name="T18" fmla="*/ 43 w 87"/>
                <a:gd name="T19" fmla="*/ 0 h 88"/>
                <a:gd name="T20" fmla="*/ 0 w 87"/>
                <a:gd name="T21" fmla="*/ 44 h 88"/>
                <a:gd name="T22" fmla="*/ 1 w 87"/>
                <a:gd name="T23" fmla="*/ 53 h 88"/>
                <a:gd name="T24" fmla="*/ 12 w 87"/>
                <a:gd name="T25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8">
                  <a:moveTo>
                    <a:pt x="12" y="47"/>
                  </a:moveTo>
                  <a:cubicBezTo>
                    <a:pt x="12" y="46"/>
                    <a:pt x="12" y="45"/>
                    <a:pt x="12" y="44"/>
                  </a:cubicBezTo>
                  <a:cubicBezTo>
                    <a:pt x="12" y="27"/>
                    <a:pt x="26" y="13"/>
                    <a:pt x="43" y="13"/>
                  </a:cubicBezTo>
                  <a:cubicBezTo>
                    <a:pt x="60" y="13"/>
                    <a:pt x="75" y="27"/>
                    <a:pt x="75" y="44"/>
                  </a:cubicBezTo>
                  <a:cubicBezTo>
                    <a:pt x="75" y="61"/>
                    <a:pt x="60" y="75"/>
                    <a:pt x="43" y="75"/>
                  </a:cubicBezTo>
                  <a:cubicBezTo>
                    <a:pt x="42" y="75"/>
                    <a:pt x="41" y="75"/>
                    <a:pt x="40" y="75"/>
                  </a:cubicBezTo>
                  <a:lnTo>
                    <a:pt x="34" y="86"/>
                  </a:lnTo>
                  <a:cubicBezTo>
                    <a:pt x="37" y="87"/>
                    <a:pt x="40" y="88"/>
                    <a:pt x="43" y="88"/>
                  </a:cubicBezTo>
                  <a:cubicBezTo>
                    <a:pt x="67" y="88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7"/>
                    <a:pt x="0" y="50"/>
                    <a:pt x="1" y="53"/>
                  </a:cubicBezTo>
                  <a:lnTo>
                    <a:pt x="12" y="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rone3">
              <a:extLst>
                <a:ext uri="{FF2B5EF4-FFF2-40B4-BE49-F238E27FC236}">
                  <a16:creationId xmlns:a16="http://schemas.microsoft.com/office/drawing/2014/main" id="{746237A1-06C8-4ABC-AEB0-42A7FF1CB9FF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" y="8"/>
              <a:ext cx="179" cy="179"/>
            </a:xfrm>
            <a:custGeom>
              <a:avLst/>
              <a:gdLst>
                <a:gd name="T0" fmla="*/ 44 w 88"/>
                <a:gd name="T1" fmla="*/ 88 h 88"/>
                <a:gd name="T2" fmla="*/ 53 w 88"/>
                <a:gd name="T3" fmla="*/ 86 h 88"/>
                <a:gd name="T4" fmla="*/ 47 w 88"/>
                <a:gd name="T5" fmla="*/ 75 h 88"/>
                <a:gd name="T6" fmla="*/ 44 w 88"/>
                <a:gd name="T7" fmla="*/ 75 h 88"/>
                <a:gd name="T8" fmla="*/ 13 w 88"/>
                <a:gd name="T9" fmla="*/ 44 h 88"/>
                <a:gd name="T10" fmla="*/ 44 w 88"/>
                <a:gd name="T11" fmla="*/ 13 h 88"/>
                <a:gd name="T12" fmla="*/ 75 w 88"/>
                <a:gd name="T13" fmla="*/ 44 h 88"/>
                <a:gd name="T14" fmla="*/ 75 w 88"/>
                <a:gd name="T15" fmla="*/ 47 h 88"/>
                <a:gd name="T16" fmla="*/ 86 w 88"/>
                <a:gd name="T17" fmla="*/ 53 h 88"/>
                <a:gd name="T18" fmla="*/ 88 w 88"/>
                <a:gd name="T19" fmla="*/ 44 h 88"/>
                <a:gd name="T20" fmla="*/ 44 w 88"/>
                <a:gd name="T21" fmla="*/ 0 h 88"/>
                <a:gd name="T22" fmla="*/ 0 w 88"/>
                <a:gd name="T23" fmla="*/ 44 h 88"/>
                <a:gd name="T24" fmla="*/ 44 w 88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47" y="88"/>
                    <a:pt x="50" y="87"/>
                    <a:pt x="53" y="86"/>
                  </a:cubicBezTo>
                  <a:lnTo>
                    <a:pt x="47" y="75"/>
                  </a:lnTo>
                  <a:cubicBezTo>
                    <a:pt x="46" y="75"/>
                    <a:pt x="45" y="75"/>
                    <a:pt x="44" y="75"/>
                  </a:cubicBezTo>
                  <a:cubicBezTo>
                    <a:pt x="27" y="75"/>
                    <a:pt x="13" y="61"/>
                    <a:pt x="13" y="44"/>
                  </a:cubicBezTo>
                  <a:cubicBezTo>
                    <a:pt x="13" y="27"/>
                    <a:pt x="27" y="13"/>
                    <a:pt x="44" y="13"/>
                  </a:cubicBezTo>
                  <a:cubicBezTo>
                    <a:pt x="61" y="13"/>
                    <a:pt x="75" y="27"/>
                    <a:pt x="75" y="44"/>
                  </a:cubicBezTo>
                  <a:cubicBezTo>
                    <a:pt x="75" y="45"/>
                    <a:pt x="75" y="46"/>
                    <a:pt x="75" y="47"/>
                  </a:cubicBezTo>
                  <a:lnTo>
                    <a:pt x="86" y="53"/>
                  </a:lnTo>
                  <a:cubicBezTo>
                    <a:pt x="87" y="50"/>
                    <a:pt x="88" y="47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rone3">
              <a:extLst>
                <a:ext uri="{FF2B5EF4-FFF2-40B4-BE49-F238E27FC236}">
                  <a16:creationId xmlns:a16="http://schemas.microsoft.com/office/drawing/2014/main" id="{C585F3E2-DCBD-40F6-811B-B5350C4AC0C4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38" y="238"/>
              <a:ext cx="176" cy="177"/>
            </a:xfrm>
            <a:custGeom>
              <a:avLst/>
              <a:gdLst>
                <a:gd name="T0" fmla="*/ 43 w 87"/>
                <a:gd name="T1" fmla="*/ 0 h 87"/>
                <a:gd name="T2" fmla="*/ 34 w 87"/>
                <a:gd name="T3" fmla="*/ 1 h 87"/>
                <a:gd name="T4" fmla="*/ 40 w 87"/>
                <a:gd name="T5" fmla="*/ 12 h 87"/>
                <a:gd name="T6" fmla="*/ 43 w 87"/>
                <a:gd name="T7" fmla="*/ 12 h 87"/>
                <a:gd name="T8" fmla="*/ 75 w 87"/>
                <a:gd name="T9" fmla="*/ 43 h 87"/>
                <a:gd name="T10" fmla="*/ 43 w 87"/>
                <a:gd name="T11" fmla="*/ 75 h 87"/>
                <a:gd name="T12" fmla="*/ 12 w 87"/>
                <a:gd name="T13" fmla="*/ 43 h 87"/>
                <a:gd name="T14" fmla="*/ 12 w 87"/>
                <a:gd name="T15" fmla="*/ 40 h 87"/>
                <a:gd name="T16" fmla="*/ 1 w 87"/>
                <a:gd name="T17" fmla="*/ 34 h 87"/>
                <a:gd name="T18" fmla="*/ 0 w 87"/>
                <a:gd name="T19" fmla="*/ 43 h 87"/>
                <a:gd name="T20" fmla="*/ 43 w 87"/>
                <a:gd name="T21" fmla="*/ 87 h 87"/>
                <a:gd name="T22" fmla="*/ 87 w 87"/>
                <a:gd name="T23" fmla="*/ 43 h 87"/>
                <a:gd name="T24" fmla="*/ 43 w 87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40" y="0"/>
                    <a:pt x="37" y="0"/>
                    <a:pt x="34" y="1"/>
                  </a:cubicBezTo>
                  <a:lnTo>
                    <a:pt x="40" y="12"/>
                  </a:lnTo>
                  <a:cubicBezTo>
                    <a:pt x="41" y="12"/>
                    <a:pt x="42" y="12"/>
                    <a:pt x="43" y="12"/>
                  </a:cubicBezTo>
                  <a:cubicBezTo>
                    <a:pt x="60" y="12"/>
                    <a:pt x="75" y="26"/>
                    <a:pt x="75" y="43"/>
                  </a:cubicBezTo>
                  <a:cubicBezTo>
                    <a:pt x="75" y="60"/>
                    <a:pt x="60" y="75"/>
                    <a:pt x="43" y="75"/>
                  </a:cubicBezTo>
                  <a:cubicBezTo>
                    <a:pt x="26" y="75"/>
                    <a:pt x="12" y="60"/>
                    <a:pt x="12" y="43"/>
                  </a:cubicBezTo>
                  <a:cubicBezTo>
                    <a:pt x="12" y="42"/>
                    <a:pt x="12" y="41"/>
                    <a:pt x="12" y="40"/>
                  </a:cubicBezTo>
                  <a:lnTo>
                    <a:pt x="1" y="34"/>
                  </a:lnTo>
                  <a:cubicBezTo>
                    <a:pt x="0" y="37"/>
                    <a:pt x="0" y="40"/>
                    <a:pt x="0" y="43"/>
                  </a:cubicBezTo>
                  <a:cubicBezTo>
                    <a:pt x="0" y="67"/>
                    <a:pt x="19" y="87"/>
                    <a:pt x="43" y="87"/>
                  </a:cubicBezTo>
                  <a:cubicBezTo>
                    <a:pt x="67" y="87"/>
                    <a:pt x="87" y="67"/>
                    <a:pt x="87" y="43"/>
                  </a:cubicBezTo>
                  <a:cubicBezTo>
                    <a:pt x="87" y="19"/>
                    <a:pt x="67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Drone3">
              <a:extLst>
                <a:ext uri="{FF2B5EF4-FFF2-40B4-BE49-F238E27FC236}">
                  <a16:creationId xmlns:a16="http://schemas.microsoft.com/office/drawing/2014/main" id="{AAA53125-0D57-4C0B-8339-D2F39EB9EF66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" y="238"/>
              <a:ext cx="179" cy="177"/>
            </a:xfrm>
            <a:custGeom>
              <a:avLst/>
              <a:gdLst>
                <a:gd name="T0" fmla="*/ 75 w 88"/>
                <a:gd name="T1" fmla="*/ 40 h 87"/>
                <a:gd name="T2" fmla="*/ 75 w 88"/>
                <a:gd name="T3" fmla="*/ 43 h 87"/>
                <a:gd name="T4" fmla="*/ 44 w 88"/>
                <a:gd name="T5" fmla="*/ 75 h 87"/>
                <a:gd name="T6" fmla="*/ 13 w 88"/>
                <a:gd name="T7" fmla="*/ 43 h 87"/>
                <a:gd name="T8" fmla="*/ 44 w 88"/>
                <a:gd name="T9" fmla="*/ 12 h 87"/>
                <a:gd name="T10" fmla="*/ 47 w 88"/>
                <a:gd name="T11" fmla="*/ 12 h 87"/>
                <a:gd name="T12" fmla="*/ 53 w 88"/>
                <a:gd name="T13" fmla="*/ 1 h 87"/>
                <a:gd name="T14" fmla="*/ 44 w 88"/>
                <a:gd name="T15" fmla="*/ 0 h 87"/>
                <a:gd name="T16" fmla="*/ 0 w 88"/>
                <a:gd name="T17" fmla="*/ 43 h 87"/>
                <a:gd name="T18" fmla="*/ 44 w 88"/>
                <a:gd name="T19" fmla="*/ 87 h 87"/>
                <a:gd name="T20" fmla="*/ 88 w 88"/>
                <a:gd name="T21" fmla="*/ 43 h 87"/>
                <a:gd name="T22" fmla="*/ 86 w 88"/>
                <a:gd name="T23" fmla="*/ 34 h 87"/>
                <a:gd name="T24" fmla="*/ 75 w 88"/>
                <a:gd name="T25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75" y="40"/>
                  </a:moveTo>
                  <a:cubicBezTo>
                    <a:pt x="75" y="41"/>
                    <a:pt x="75" y="42"/>
                    <a:pt x="75" y="43"/>
                  </a:cubicBezTo>
                  <a:cubicBezTo>
                    <a:pt x="75" y="60"/>
                    <a:pt x="61" y="75"/>
                    <a:pt x="44" y="75"/>
                  </a:cubicBezTo>
                  <a:cubicBezTo>
                    <a:pt x="27" y="75"/>
                    <a:pt x="13" y="60"/>
                    <a:pt x="13" y="43"/>
                  </a:cubicBezTo>
                  <a:cubicBezTo>
                    <a:pt x="13" y="26"/>
                    <a:pt x="27" y="12"/>
                    <a:pt x="44" y="12"/>
                  </a:cubicBezTo>
                  <a:cubicBezTo>
                    <a:pt x="45" y="12"/>
                    <a:pt x="46" y="12"/>
                    <a:pt x="47" y="12"/>
                  </a:cubicBezTo>
                  <a:lnTo>
                    <a:pt x="53" y="1"/>
                  </a:lnTo>
                  <a:cubicBezTo>
                    <a:pt x="50" y="0"/>
                    <a:pt x="47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40"/>
                    <a:pt x="87" y="37"/>
                    <a:pt x="86" y="34"/>
                  </a:cubicBezTo>
                  <a:lnTo>
                    <a:pt x="75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Drone3">
              <a:extLst>
                <a:ext uri="{FF2B5EF4-FFF2-40B4-BE49-F238E27FC236}">
                  <a16:creationId xmlns:a16="http://schemas.microsoft.com/office/drawing/2014/main" id="{77A6F94E-A9C2-49F4-B177-73C6A90855C8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" y="59"/>
              <a:ext cx="305" cy="305"/>
            </a:xfrm>
            <a:custGeom>
              <a:avLst/>
              <a:gdLst>
                <a:gd name="T0" fmla="*/ 118 w 150"/>
                <a:gd name="T1" fmla="*/ 138 h 150"/>
                <a:gd name="T2" fmla="*/ 113 w 150"/>
                <a:gd name="T3" fmla="*/ 150 h 150"/>
                <a:gd name="T4" fmla="*/ 127 w 150"/>
                <a:gd name="T5" fmla="*/ 143 h 150"/>
                <a:gd name="T6" fmla="*/ 136 w 150"/>
                <a:gd name="T7" fmla="*/ 136 h 150"/>
                <a:gd name="T8" fmla="*/ 143 w 150"/>
                <a:gd name="T9" fmla="*/ 127 h 150"/>
                <a:gd name="T10" fmla="*/ 150 w 150"/>
                <a:gd name="T11" fmla="*/ 113 h 150"/>
                <a:gd name="T12" fmla="*/ 138 w 150"/>
                <a:gd name="T13" fmla="*/ 118 h 150"/>
                <a:gd name="T14" fmla="*/ 128 w 150"/>
                <a:gd name="T15" fmla="*/ 126 h 150"/>
                <a:gd name="T16" fmla="*/ 100 w 150"/>
                <a:gd name="T17" fmla="*/ 75 h 150"/>
                <a:gd name="T18" fmla="*/ 128 w 150"/>
                <a:gd name="T19" fmla="*/ 24 h 150"/>
                <a:gd name="T20" fmla="*/ 138 w 150"/>
                <a:gd name="T21" fmla="*/ 32 h 150"/>
                <a:gd name="T22" fmla="*/ 150 w 150"/>
                <a:gd name="T23" fmla="*/ 38 h 150"/>
                <a:gd name="T24" fmla="*/ 143 w 150"/>
                <a:gd name="T25" fmla="*/ 23 h 150"/>
                <a:gd name="T26" fmla="*/ 136 w 150"/>
                <a:gd name="T27" fmla="*/ 14 h 150"/>
                <a:gd name="T28" fmla="*/ 127 w 150"/>
                <a:gd name="T29" fmla="*/ 7 h 150"/>
                <a:gd name="T30" fmla="*/ 113 w 150"/>
                <a:gd name="T31" fmla="*/ 0 h 150"/>
                <a:gd name="T32" fmla="*/ 118 w 150"/>
                <a:gd name="T33" fmla="*/ 12 h 150"/>
                <a:gd name="T34" fmla="*/ 126 w 150"/>
                <a:gd name="T35" fmla="*/ 22 h 150"/>
                <a:gd name="T36" fmla="*/ 75 w 150"/>
                <a:gd name="T37" fmla="*/ 50 h 150"/>
                <a:gd name="T38" fmla="*/ 24 w 150"/>
                <a:gd name="T39" fmla="*/ 22 h 150"/>
                <a:gd name="T40" fmla="*/ 32 w 150"/>
                <a:gd name="T41" fmla="*/ 12 h 150"/>
                <a:gd name="T42" fmla="*/ 38 w 150"/>
                <a:gd name="T43" fmla="*/ 0 h 150"/>
                <a:gd name="T44" fmla="*/ 23 w 150"/>
                <a:gd name="T45" fmla="*/ 7 h 150"/>
                <a:gd name="T46" fmla="*/ 14 w 150"/>
                <a:gd name="T47" fmla="*/ 14 h 150"/>
                <a:gd name="T48" fmla="*/ 7 w 150"/>
                <a:gd name="T49" fmla="*/ 23 h 150"/>
                <a:gd name="T50" fmla="*/ 0 w 150"/>
                <a:gd name="T51" fmla="*/ 38 h 150"/>
                <a:gd name="T52" fmla="*/ 12 w 150"/>
                <a:gd name="T53" fmla="*/ 32 h 150"/>
                <a:gd name="T54" fmla="*/ 22 w 150"/>
                <a:gd name="T55" fmla="*/ 24 h 150"/>
                <a:gd name="T56" fmla="*/ 50 w 150"/>
                <a:gd name="T57" fmla="*/ 75 h 150"/>
                <a:gd name="T58" fmla="*/ 22 w 150"/>
                <a:gd name="T59" fmla="*/ 126 h 150"/>
                <a:gd name="T60" fmla="*/ 12 w 150"/>
                <a:gd name="T61" fmla="*/ 118 h 150"/>
                <a:gd name="T62" fmla="*/ 0 w 150"/>
                <a:gd name="T63" fmla="*/ 113 h 150"/>
                <a:gd name="T64" fmla="*/ 7 w 150"/>
                <a:gd name="T65" fmla="*/ 127 h 150"/>
                <a:gd name="T66" fmla="*/ 14 w 150"/>
                <a:gd name="T67" fmla="*/ 136 h 150"/>
                <a:gd name="T68" fmla="*/ 23 w 150"/>
                <a:gd name="T69" fmla="*/ 143 h 150"/>
                <a:gd name="T70" fmla="*/ 38 w 150"/>
                <a:gd name="T71" fmla="*/ 150 h 150"/>
                <a:gd name="T72" fmla="*/ 32 w 150"/>
                <a:gd name="T73" fmla="*/ 138 h 150"/>
                <a:gd name="T74" fmla="*/ 24 w 150"/>
                <a:gd name="T75" fmla="*/ 128 h 150"/>
                <a:gd name="T76" fmla="*/ 75 w 150"/>
                <a:gd name="T77" fmla="*/ 100 h 150"/>
                <a:gd name="T78" fmla="*/ 126 w 150"/>
                <a:gd name="T79" fmla="*/ 128 h 150"/>
                <a:gd name="T80" fmla="*/ 118 w 150"/>
                <a:gd name="T81" fmla="*/ 1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0" h="150">
                  <a:moveTo>
                    <a:pt x="118" y="138"/>
                  </a:moveTo>
                  <a:cubicBezTo>
                    <a:pt x="116" y="142"/>
                    <a:pt x="114" y="146"/>
                    <a:pt x="113" y="150"/>
                  </a:cubicBezTo>
                  <a:cubicBezTo>
                    <a:pt x="118" y="148"/>
                    <a:pt x="123" y="146"/>
                    <a:pt x="127" y="143"/>
                  </a:cubicBezTo>
                  <a:cubicBezTo>
                    <a:pt x="130" y="141"/>
                    <a:pt x="133" y="138"/>
                    <a:pt x="136" y="136"/>
                  </a:cubicBezTo>
                  <a:cubicBezTo>
                    <a:pt x="138" y="133"/>
                    <a:pt x="141" y="130"/>
                    <a:pt x="143" y="127"/>
                  </a:cubicBezTo>
                  <a:cubicBezTo>
                    <a:pt x="146" y="123"/>
                    <a:pt x="148" y="118"/>
                    <a:pt x="150" y="113"/>
                  </a:cubicBezTo>
                  <a:cubicBezTo>
                    <a:pt x="146" y="114"/>
                    <a:pt x="142" y="116"/>
                    <a:pt x="138" y="118"/>
                  </a:cubicBezTo>
                  <a:cubicBezTo>
                    <a:pt x="134" y="120"/>
                    <a:pt x="131" y="123"/>
                    <a:pt x="128" y="126"/>
                  </a:cubicBezTo>
                  <a:lnTo>
                    <a:pt x="100" y="75"/>
                  </a:lnTo>
                  <a:lnTo>
                    <a:pt x="128" y="24"/>
                  </a:lnTo>
                  <a:cubicBezTo>
                    <a:pt x="131" y="27"/>
                    <a:pt x="134" y="30"/>
                    <a:pt x="138" y="32"/>
                  </a:cubicBezTo>
                  <a:cubicBezTo>
                    <a:pt x="142" y="34"/>
                    <a:pt x="146" y="36"/>
                    <a:pt x="150" y="38"/>
                  </a:cubicBezTo>
                  <a:cubicBezTo>
                    <a:pt x="148" y="32"/>
                    <a:pt x="146" y="27"/>
                    <a:pt x="143" y="23"/>
                  </a:cubicBezTo>
                  <a:cubicBezTo>
                    <a:pt x="141" y="20"/>
                    <a:pt x="138" y="17"/>
                    <a:pt x="136" y="14"/>
                  </a:cubicBezTo>
                  <a:cubicBezTo>
                    <a:pt x="133" y="12"/>
                    <a:pt x="130" y="9"/>
                    <a:pt x="127" y="7"/>
                  </a:cubicBezTo>
                  <a:cubicBezTo>
                    <a:pt x="123" y="4"/>
                    <a:pt x="118" y="2"/>
                    <a:pt x="113" y="0"/>
                  </a:cubicBezTo>
                  <a:cubicBezTo>
                    <a:pt x="114" y="4"/>
                    <a:pt x="116" y="8"/>
                    <a:pt x="118" y="12"/>
                  </a:cubicBezTo>
                  <a:cubicBezTo>
                    <a:pt x="120" y="16"/>
                    <a:pt x="123" y="19"/>
                    <a:pt x="126" y="22"/>
                  </a:cubicBezTo>
                  <a:lnTo>
                    <a:pt x="75" y="50"/>
                  </a:lnTo>
                  <a:lnTo>
                    <a:pt x="24" y="22"/>
                  </a:lnTo>
                  <a:cubicBezTo>
                    <a:pt x="27" y="19"/>
                    <a:pt x="30" y="16"/>
                    <a:pt x="32" y="12"/>
                  </a:cubicBezTo>
                  <a:cubicBezTo>
                    <a:pt x="34" y="8"/>
                    <a:pt x="36" y="4"/>
                    <a:pt x="38" y="0"/>
                  </a:cubicBezTo>
                  <a:cubicBezTo>
                    <a:pt x="32" y="2"/>
                    <a:pt x="27" y="4"/>
                    <a:pt x="23" y="7"/>
                  </a:cubicBezTo>
                  <a:cubicBezTo>
                    <a:pt x="20" y="9"/>
                    <a:pt x="17" y="12"/>
                    <a:pt x="14" y="14"/>
                  </a:cubicBezTo>
                  <a:cubicBezTo>
                    <a:pt x="12" y="17"/>
                    <a:pt x="9" y="20"/>
                    <a:pt x="7" y="23"/>
                  </a:cubicBezTo>
                  <a:cubicBezTo>
                    <a:pt x="4" y="27"/>
                    <a:pt x="2" y="32"/>
                    <a:pt x="0" y="38"/>
                  </a:cubicBezTo>
                  <a:cubicBezTo>
                    <a:pt x="4" y="36"/>
                    <a:pt x="8" y="34"/>
                    <a:pt x="12" y="32"/>
                  </a:cubicBezTo>
                  <a:cubicBezTo>
                    <a:pt x="16" y="30"/>
                    <a:pt x="19" y="27"/>
                    <a:pt x="22" y="24"/>
                  </a:cubicBezTo>
                  <a:lnTo>
                    <a:pt x="50" y="75"/>
                  </a:lnTo>
                  <a:lnTo>
                    <a:pt x="22" y="126"/>
                  </a:lnTo>
                  <a:cubicBezTo>
                    <a:pt x="19" y="123"/>
                    <a:pt x="16" y="120"/>
                    <a:pt x="12" y="118"/>
                  </a:cubicBezTo>
                  <a:cubicBezTo>
                    <a:pt x="8" y="116"/>
                    <a:pt x="4" y="114"/>
                    <a:pt x="0" y="113"/>
                  </a:cubicBezTo>
                  <a:cubicBezTo>
                    <a:pt x="2" y="118"/>
                    <a:pt x="4" y="123"/>
                    <a:pt x="7" y="127"/>
                  </a:cubicBezTo>
                  <a:cubicBezTo>
                    <a:pt x="9" y="130"/>
                    <a:pt x="12" y="133"/>
                    <a:pt x="14" y="136"/>
                  </a:cubicBezTo>
                  <a:cubicBezTo>
                    <a:pt x="17" y="138"/>
                    <a:pt x="20" y="141"/>
                    <a:pt x="23" y="143"/>
                  </a:cubicBezTo>
                  <a:cubicBezTo>
                    <a:pt x="27" y="146"/>
                    <a:pt x="32" y="148"/>
                    <a:pt x="38" y="150"/>
                  </a:cubicBezTo>
                  <a:cubicBezTo>
                    <a:pt x="36" y="146"/>
                    <a:pt x="34" y="142"/>
                    <a:pt x="32" y="138"/>
                  </a:cubicBezTo>
                  <a:cubicBezTo>
                    <a:pt x="30" y="134"/>
                    <a:pt x="27" y="131"/>
                    <a:pt x="24" y="128"/>
                  </a:cubicBezTo>
                  <a:lnTo>
                    <a:pt x="75" y="100"/>
                  </a:lnTo>
                  <a:lnTo>
                    <a:pt x="126" y="128"/>
                  </a:lnTo>
                  <a:cubicBezTo>
                    <a:pt x="123" y="131"/>
                    <a:pt x="120" y="134"/>
                    <a:pt x="118" y="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068600B4-81DD-4971-A9FF-98DE29C9B11D}"/>
              </a:ext>
            </a:extLst>
          </p:cNvPr>
          <p:cNvCxnSpPr>
            <a:cxnSpLocks/>
          </p:cNvCxnSpPr>
          <p:nvPr/>
        </p:nvCxnSpPr>
        <p:spPr>
          <a:xfrm>
            <a:off x="2454215" y="3630666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CFF484A-D621-43E2-B628-AFD7D6F7E05E}"/>
              </a:ext>
            </a:extLst>
          </p:cNvPr>
          <p:cNvSpPr txBox="1"/>
          <p:nvPr/>
        </p:nvSpPr>
        <p:spPr>
          <a:xfrm>
            <a:off x="3281189" y="3316897"/>
            <a:ext cx="9700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LEADER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3175E1B-1C01-4180-A9E7-7A0A0C1CAA09}"/>
              </a:ext>
            </a:extLst>
          </p:cNvPr>
          <p:cNvSpPr txBox="1"/>
          <p:nvPr/>
        </p:nvSpPr>
        <p:spPr>
          <a:xfrm>
            <a:off x="9496557" y="4347770"/>
            <a:ext cx="1421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FOLLOWER 2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8F0634B2-33AD-4146-8CC0-56696BAF4902}"/>
              </a:ext>
            </a:extLst>
          </p:cNvPr>
          <p:cNvSpPr txBox="1"/>
          <p:nvPr/>
        </p:nvSpPr>
        <p:spPr>
          <a:xfrm>
            <a:off x="5077158" y="3548229"/>
            <a:ext cx="15438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SMC FORMATION </a:t>
            </a:r>
          </a:p>
          <a:p>
            <a:pPr algn="ctr"/>
            <a:r>
              <a:rPr lang="en-US" sz="1500" b="1" dirty="0">
                <a:latin typeface="Century Gothic" panose="020B0502020202020204" pitchFamily="34" charset="0"/>
              </a:rPr>
              <a:t>CONTROLLER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5624E23-02AA-49AA-98D6-A3A9A7AC168C}"/>
              </a:ext>
            </a:extLst>
          </p:cNvPr>
          <p:cNvCxnSpPr>
            <a:cxnSpLocks/>
          </p:cNvCxnSpPr>
          <p:nvPr/>
        </p:nvCxnSpPr>
        <p:spPr>
          <a:xfrm>
            <a:off x="4397320" y="3605366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83A6A5C3-81FF-4336-90EE-C721E916A728}"/>
              </a:ext>
            </a:extLst>
          </p:cNvPr>
          <p:cNvCxnSpPr>
            <a:cxnSpLocks/>
            <a:stCxn id="193" idx="3"/>
            <a:endCxn id="142" idx="1"/>
          </p:cNvCxnSpPr>
          <p:nvPr/>
        </p:nvCxnSpPr>
        <p:spPr>
          <a:xfrm flipV="1">
            <a:off x="8759639" y="3005118"/>
            <a:ext cx="815814" cy="94423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D39E1A57-9617-4855-8FCA-CA9C189D8293}"/>
              </a:ext>
            </a:extLst>
          </p:cNvPr>
          <p:cNvCxnSpPr>
            <a:cxnSpLocks/>
            <a:stCxn id="193" idx="3"/>
            <a:endCxn id="143" idx="1"/>
          </p:cNvCxnSpPr>
          <p:nvPr/>
        </p:nvCxnSpPr>
        <p:spPr>
          <a:xfrm>
            <a:off x="8759639" y="3949351"/>
            <a:ext cx="815814" cy="9762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75620AC6-602B-4C4D-BAFE-2E4FCC108019}"/>
              </a:ext>
            </a:extLst>
          </p:cNvPr>
          <p:cNvCxnSpPr>
            <a:cxnSpLocks/>
          </p:cNvCxnSpPr>
          <p:nvPr/>
        </p:nvCxnSpPr>
        <p:spPr>
          <a:xfrm>
            <a:off x="4397320" y="4152326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0EA0384-A9BA-4D38-B459-35D2551472C8}"/>
              </a:ext>
            </a:extLst>
          </p:cNvPr>
          <p:cNvCxnSpPr>
            <a:cxnSpLocks/>
          </p:cNvCxnSpPr>
          <p:nvPr/>
        </p:nvCxnSpPr>
        <p:spPr>
          <a:xfrm>
            <a:off x="2454215" y="4188341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CA90D2D-0C32-4518-8244-409BD356DA39}"/>
              </a:ext>
            </a:extLst>
          </p:cNvPr>
          <p:cNvSpPr>
            <a:spLocks/>
          </p:cNvSpPr>
          <p:nvPr/>
        </p:nvSpPr>
        <p:spPr>
          <a:xfrm>
            <a:off x="1068152" y="2924482"/>
            <a:ext cx="1384736" cy="18003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E5DB514-0DD0-49CF-A1D4-DA40F4760B5B}"/>
              </a:ext>
            </a:extLst>
          </p:cNvPr>
          <p:cNvSpPr txBox="1"/>
          <p:nvPr/>
        </p:nvSpPr>
        <p:spPr>
          <a:xfrm>
            <a:off x="9507560" y="2400768"/>
            <a:ext cx="1421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FOLLOWER 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BE57744-7270-4596-81DE-EA0FD06D3218}"/>
              </a:ext>
            </a:extLst>
          </p:cNvPr>
          <p:cNvSpPr txBox="1"/>
          <p:nvPr/>
        </p:nvSpPr>
        <p:spPr>
          <a:xfrm>
            <a:off x="974314" y="2924482"/>
            <a:ext cx="154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SETPOINTS GENERATOR</a:t>
            </a:r>
          </a:p>
        </p:txBody>
      </p:sp>
      <p:pic>
        <p:nvPicPr>
          <p:cNvPr id="176" name="Graphic 175" descr="Statistics">
            <a:extLst>
              <a:ext uri="{FF2B5EF4-FFF2-40B4-BE49-F238E27FC236}">
                <a16:creationId xmlns:a16="http://schemas.microsoft.com/office/drawing/2014/main" id="{AE5B756C-B7B6-4F74-8360-1BD6BFE92259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 l="23678" t="-6375" r="1" b="22347"/>
          <a:stretch/>
        </p:blipFill>
        <p:spPr>
          <a:xfrm>
            <a:off x="1227290" y="3350985"/>
            <a:ext cx="1186386" cy="1306188"/>
          </a:xfrm>
          <a:prstGeom prst="rect">
            <a:avLst/>
          </a:prstGeom>
        </p:spPr>
      </p:pic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E549CC90-7CFA-4657-B4DE-AA882852628D}"/>
              </a:ext>
            </a:extLst>
          </p:cNvPr>
          <p:cNvCxnSpPr>
            <a:cxnSpLocks/>
          </p:cNvCxnSpPr>
          <p:nvPr/>
        </p:nvCxnSpPr>
        <p:spPr>
          <a:xfrm rot="5400000">
            <a:off x="5151178" y="2955430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A9B178A9-94B8-4119-94AE-81A4611DB130}"/>
              </a:ext>
            </a:extLst>
          </p:cNvPr>
          <p:cNvCxnSpPr>
            <a:cxnSpLocks/>
          </p:cNvCxnSpPr>
          <p:nvPr/>
        </p:nvCxnSpPr>
        <p:spPr>
          <a:xfrm rot="5400000">
            <a:off x="5822247" y="2962026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A7EE4995-FECA-4A7C-AED7-AAE6EBF2B0CC}"/>
                  </a:ext>
                </a:extLst>
              </p:cNvPr>
              <p:cNvSpPr txBox="1"/>
              <p:nvPr/>
            </p:nvSpPr>
            <p:spPr>
              <a:xfrm>
                <a:off x="2582381" y="3199072"/>
                <a:ext cx="56566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A7EE4995-FECA-4A7C-AED7-AAE6EBF2B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381" y="3199072"/>
                <a:ext cx="565662" cy="400110"/>
              </a:xfrm>
              <a:prstGeom prst="rect">
                <a:avLst/>
              </a:prstGeom>
              <a:blipFill>
                <a:blip r:embed="rId44"/>
                <a:stretch>
                  <a:fillRect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7DC0EEB-08EE-4DE0-841C-DFF040BF91A1}"/>
                  </a:ext>
                </a:extLst>
              </p:cNvPr>
              <p:cNvSpPr txBox="1"/>
              <p:nvPr/>
            </p:nvSpPr>
            <p:spPr>
              <a:xfrm>
                <a:off x="2582381" y="3782853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C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C7DC0EEB-08EE-4DE0-841C-DFF040BF9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381" y="3782853"/>
                <a:ext cx="565662" cy="400110"/>
              </a:xfrm>
              <a:prstGeom prst="rect">
                <a:avLst/>
              </a:prstGeom>
              <a:blipFill>
                <a:blip r:embed="rId45"/>
                <a:stretch>
                  <a:fillRect l="-4348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5C7DD76-8C07-470A-9A19-336F6751F471}"/>
                  </a:ext>
                </a:extLst>
              </p:cNvPr>
              <p:cNvSpPr txBox="1"/>
              <p:nvPr/>
            </p:nvSpPr>
            <p:spPr>
              <a:xfrm>
                <a:off x="4464154" y="3198757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5C7DD76-8C07-470A-9A19-336F6751F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154" y="3198757"/>
                <a:ext cx="565662" cy="400110"/>
              </a:xfrm>
              <a:prstGeom prst="rect">
                <a:avLst/>
              </a:prstGeom>
              <a:blipFill>
                <a:blip r:embed="rId4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87C27D36-BBD7-4308-AA86-60E5756E5A4F}"/>
                  </a:ext>
                </a:extLst>
              </p:cNvPr>
              <p:cNvSpPr txBox="1"/>
              <p:nvPr/>
            </p:nvSpPr>
            <p:spPr>
              <a:xfrm>
                <a:off x="4478398" y="3755764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87C27D36-BBD7-4308-AA86-60E5756E5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98" y="3755764"/>
                <a:ext cx="565662" cy="400110"/>
              </a:xfrm>
              <a:prstGeom prst="rect">
                <a:avLst/>
              </a:prstGeom>
              <a:blipFill>
                <a:blip r:embed="rId47"/>
                <a:stretch>
                  <a:fillRect l="-32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066F1E85-932D-4DE8-84E0-4A10030357DF}"/>
                  </a:ext>
                </a:extLst>
              </p:cNvPr>
              <p:cNvSpPr txBox="1"/>
              <p:nvPr/>
            </p:nvSpPr>
            <p:spPr>
              <a:xfrm>
                <a:off x="9059118" y="2559557"/>
                <a:ext cx="565662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</m:oMath>
                  </m:oMathPara>
                </a14:m>
                <a:endParaRPr lang="en-US" sz="16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066F1E85-932D-4DE8-84E0-4A1003035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118" y="2559557"/>
                <a:ext cx="565662" cy="424668"/>
              </a:xfrm>
              <a:prstGeom prst="rect">
                <a:avLst/>
              </a:prstGeom>
              <a:blipFill>
                <a:blip r:embed="rId4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2CD0C00-0269-4F67-B8CF-F9C54C265F9A}"/>
                  </a:ext>
                </a:extLst>
              </p:cNvPr>
              <p:cNvSpPr txBox="1"/>
              <p:nvPr/>
            </p:nvSpPr>
            <p:spPr>
              <a:xfrm>
                <a:off x="5291873" y="2230084"/>
                <a:ext cx="5656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2CD0C00-0269-4F67-B8CF-F9C54C265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73" y="2230084"/>
                <a:ext cx="565662" cy="40011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A2A1F441-67EE-4EF0-8CE3-4DF50AA38016}"/>
                  </a:ext>
                </a:extLst>
              </p:cNvPr>
              <p:cNvSpPr txBox="1"/>
              <p:nvPr/>
            </p:nvSpPr>
            <p:spPr>
              <a:xfrm>
                <a:off x="5975945" y="2251615"/>
                <a:ext cx="565662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A2A1F441-67EE-4EF0-8CE3-4DF50AA38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45" y="2251615"/>
                <a:ext cx="565662" cy="428259"/>
              </a:xfrm>
              <a:prstGeom prst="rect">
                <a:avLst/>
              </a:prstGeom>
              <a:blipFill>
                <a:blip r:embed="rId50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Rectangle 192">
            <a:extLst>
              <a:ext uri="{FF2B5EF4-FFF2-40B4-BE49-F238E27FC236}">
                <a16:creationId xmlns:a16="http://schemas.microsoft.com/office/drawing/2014/main" id="{92E0C3C0-F52E-4DDA-9CF3-9A4539557235}"/>
              </a:ext>
            </a:extLst>
          </p:cNvPr>
          <p:cNvSpPr>
            <a:spLocks/>
          </p:cNvSpPr>
          <p:nvPr/>
        </p:nvSpPr>
        <p:spPr>
          <a:xfrm>
            <a:off x="7305167" y="3296257"/>
            <a:ext cx="1454472" cy="1306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VELOCITY TRACKING CONTROL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4FDE61D7-BC3D-44E0-81DE-D14B871B18F1}"/>
              </a:ext>
            </a:extLst>
          </p:cNvPr>
          <p:cNvCxnSpPr>
            <a:cxnSpLocks/>
          </p:cNvCxnSpPr>
          <p:nvPr/>
        </p:nvCxnSpPr>
        <p:spPr>
          <a:xfrm>
            <a:off x="6579870" y="3605366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D892476A-3AA9-48BF-A70E-721510586664}"/>
              </a:ext>
            </a:extLst>
          </p:cNvPr>
          <p:cNvCxnSpPr>
            <a:cxnSpLocks/>
          </p:cNvCxnSpPr>
          <p:nvPr/>
        </p:nvCxnSpPr>
        <p:spPr>
          <a:xfrm>
            <a:off x="6579870" y="4152326"/>
            <a:ext cx="7106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3F9C61A7-CC81-4CCF-A987-90936FEC6DAA}"/>
                  </a:ext>
                </a:extLst>
              </p:cNvPr>
              <p:cNvSpPr txBox="1"/>
              <p:nvPr/>
            </p:nvSpPr>
            <p:spPr>
              <a:xfrm>
                <a:off x="6646704" y="3198757"/>
                <a:ext cx="565662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3F9C61A7-CC81-4CCF-A987-90936FEC6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04" y="3198757"/>
                <a:ext cx="565662" cy="424668"/>
              </a:xfrm>
              <a:prstGeom prst="rect">
                <a:avLst/>
              </a:prstGeom>
              <a:blipFill>
                <a:blip r:embed="rId51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ECC385A9-1B1F-4AD7-9716-59E5438B3986}"/>
                  </a:ext>
                </a:extLst>
              </p:cNvPr>
              <p:cNvSpPr txBox="1"/>
              <p:nvPr/>
            </p:nvSpPr>
            <p:spPr>
              <a:xfrm>
                <a:off x="6660948" y="3755764"/>
                <a:ext cx="565662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ECC385A9-1B1F-4AD7-9716-59E5438B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48" y="3755764"/>
                <a:ext cx="565662" cy="424668"/>
              </a:xfrm>
              <a:prstGeom prst="rect">
                <a:avLst/>
              </a:prstGeom>
              <a:blipFill>
                <a:blip r:embed="rId5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8DA9625-3674-4AC5-ACA5-35EF314F514D}"/>
                  </a:ext>
                </a:extLst>
              </p:cNvPr>
              <p:cNvSpPr txBox="1"/>
              <p:nvPr/>
            </p:nvSpPr>
            <p:spPr>
              <a:xfrm>
                <a:off x="9051084" y="4874734"/>
                <a:ext cx="565662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68DA9625-3674-4AC5-ACA5-35EF314F5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84" y="4874734"/>
                <a:ext cx="565662" cy="424668"/>
              </a:xfrm>
              <a:prstGeom prst="rect">
                <a:avLst/>
              </a:prstGeom>
              <a:blipFill>
                <a:blip r:embed="rId5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DC245A4-31E0-4504-84FE-DA879667451E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4" y="2228974"/>
            <a:ext cx="9955631" cy="336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08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1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67" grpId="0"/>
      <p:bldP spid="183" grpId="0"/>
      <p:bldP spid="184" grpId="0"/>
      <p:bldP spid="188" grpId="0"/>
      <p:bldP spid="189" grpId="0"/>
      <p:bldP spid="190" grpId="0"/>
      <p:bldP spid="193" grpId="0" animBg="1"/>
      <p:bldP spid="196" grpId="0"/>
      <p:bldP spid="197" grpId="0"/>
      <p:bldP spid="2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mera-drone_POWER_USER_SEPARATOR_ICONS_aerial_POWER_USER_SEPARATOR_ICONS_camera_POWER_USER_SEPARATOR_ICONS_drone_POWER_USER_SEPARATOR_ICONS_quadcopter_POWER_USER_SEPARATOR_ICONS_uav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rone_POWER_USER_SEPARATOR_ICONS_word_POWER_USER_SEPARATOR_ICONS_up_POWER_USER_SEPARATOR_ICONS_unmanned-aerial-vehicle_POWER_USER_SEPARATOR_ICONS_uav_POWER_USER_SEPARATOR_ICONS_quadcopter_POWER_USER_SEPARATOR_ICONS_mark_POWER_USER_SEPARATOR_ICONS_item_POWER_USER_SEPARATOR_ICONS_arrow_POWER_USER_SEPARATOR_ICONS_quadricopt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4063</TotalTime>
  <Words>979</Words>
  <Application>Microsoft Office PowerPoint</Application>
  <PresentationFormat>Widescreen</PresentationFormat>
  <Paragraphs>333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Murad</dc:creator>
  <cp:lastModifiedBy>Raja Murad</cp:lastModifiedBy>
  <cp:revision>697</cp:revision>
  <dcterms:created xsi:type="dcterms:W3CDTF">2020-12-25T15:48:11Z</dcterms:created>
  <dcterms:modified xsi:type="dcterms:W3CDTF">2021-02-08T10:35:36Z</dcterms:modified>
</cp:coreProperties>
</file>