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21396325" cy="30267275"/>
  <p:notesSz cx="6858000" cy="9144000"/>
  <p:defaultTextStyle>
    <a:defPPr>
      <a:defRPr lang="en-US"/>
    </a:defPPr>
    <a:lvl1pPr marL="0" algn="l" defTabSz="2479853" rtl="0" eaLnBrk="1" latinLnBrk="0" hangingPunct="1">
      <a:defRPr sz="4882" kern="1200">
        <a:solidFill>
          <a:schemeClr val="tx1"/>
        </a:solidFill>
        <a:latin typeface="+mn-lt"/>
        <a:ea typeface="+mn-ea"/>
        <a:cs typeface="+mn-cs"/>
      </a:defRPr>
    </a:lvl1pPr>
    <a:lvl2pPr marL="1239926" algn="l" defTabSz="2479853" rtl="0" eaLnBrk="1" latinLnBrk="0" hangingPunct="1">
      <a:defRPr sz="4882" kern="1200">
        <a:solidFill>
          <a:schemeClr val="tx1"/>
        </a:solidFill>
        <a:latin typeface="+mn-lt"/>
        <a:ea typeface="+mn-ea"/>
        <a:cs typeface="+mn-cs"/>
      </a:defRPr>
    </a:lvl2pPr>
    <a:lvl3pPr marL="2479853" algn="l" defTabSz="2479853" rtl="0" eaLnBrk="1" latinLnBrk="0" hangingPunct="1">
      <a:defRPr sz="4882" kern="1200">
        <a:solidFill>
          <a:schemeClr val="tx1"/>
        </a:solidFill>
        <a:latin typeface="+mn-lt"/>
        <a:ea typeface="+mn-ea"/>
        <a:cs typeface="+mn-cs"/>
      </a:defRPr>
    </a:lvl3pPr>
    <a:lvl4pPr marL="3719779" algn="l" defTabSz="2479853" rtl="0" eaLnBrk="1" latinLnBrk="0" hangingPunct="1">
      <a:defRPr sz="4882" kern="1200">
        <a:solidFill>
          <a:schemeClr val="tx1"/>
        </a:solidFill>
        <a:latin typeface="+mn-lt"/>
        <a:ea typeface="+mn-ea"/>
        <a:cs typeface="+mn-cs"/>
      </a:defRPr>
    </a:lvl4pPr>
    <a:lvl5pPr marL="4959706" algn="l" defTabSz="2479853" rtl="0" eaLnBrk="1" latinLnBrk="0" hangingPunct="1">
      <a:defRPr sz="4882" kern="1200">
        <a:solidFill>
          <a:schemeClr val="tx1"/>
        </a:solidFill>
        <a:latin typeface="+mn-lt"/>
        <a:ea typeface="+mn-ea"/>
        <a:cs typeface="+mn-cs"/>
      </a:defRPr>
    </a:lvl5pPr>
    <a:lvl6pPr marL="6199632" algn="l" defTabSz="2479853" rtl="0" eaLnBrk="1" latinLnBrk="0" hangingPunct="1">
      <a:defRPr sz="4882" kern="1200">
        <a:solidFill>
          <a:schemeClr val="tx1"/>
        </a:solidFill>
        <a:latin typeface="+mn-lt"/>
        <a:ea typeface="+mn-ea"/>
        <a:cs typeface="+mn-cs"/>
      </a:defRPr>
    </a:lvl6pPr>
    <a:lvl7pPr marL="7439558" algn="l" defTabSz="2479853" rtl="0" eaLnBrk="1" latinLnBrk="0" hangingPunct="1">
      <a:defRPr sz="4882" kern="1200">
        <a:solidFill>
          <a:schemeClr val="tx1"/>
        </a:solidFill>
        <a:latin typeface="+mn-lt"/>
        <a:ea typeface="+mn-ea"/>
        <a:cs typeface="+mn-cs"/>
      </a:defRPr>
    </a:lvl7pPr>
    <a:lvl8pPr marL="8679485" algn="l" defTabSz="2479853" rtl="0" eaLnBrk="1" latinLnBrk="0" hangingPunct="1">
      <a:defRPr sz="4882" kern="1200">
        <a:solidFill>
          <a:schemeClr val="tx1"/>
        </a:solidFill>
        <a:latin typeface="+mn-lt"/>
        <a:ea typeface="+mn-ea"/>
        <a:cs typeface="+mn-cs"/>
      </a:defRPr>
    </a:lvl8pPr>
    <a:lvl9pPr marL="9919411" algn="l" defTabSz="2479853" rtl="0" eaLnBrk="1" latinLnBrk="0" hangingPunct="1">
      <a:defRPr sz="488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account" initials="Ma" lastIdx="1" clrIdx="0">
    <p:extLst>
      <p:ext uri="{19B8F6BF-5375-455C-9EA6-DF929625EA0E}">
        <p15:presenceInfo xmlns:p15="http://schemas.microsoft.com/office/powerpoint/2012/main" userId="b15ec6b73145101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41719C"/>
    <a:srgbClr val="5B9BD5"/>
    <a:srgbClr val="BBC967"/>
    <a:srgbClr val="D70783"/>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p:scale>
          <a:sx n="66" d="100"/>
          <a:sy n="66" d="100"/>
        </p:scale>
        <p:origin x="-2370" y="-88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579DF5-12FC-47EA-A1E8-1573C70AFFAD}" type="datetimeFigureOut">
              <a:rPr lang="en-US" smtClean="0"/>
              <a:t>11/30/2021</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136B98-AABF-48F2-A561-C53EA1438A2F}" type="slidenum">
              <a:rPr lang="en-US" smtClean="0"/>
              <a:t>‹#›</a:t>
            </a:fld>
            <a:endParaRPr lang="en-US"/>
          </a:p>
        </p:txBody>
      </p:sp>
    </p:spTree>
    <p:extLst>
      <p:ext uri="{BB962C8B-B14F-4D97-AF65-F5344CB8AC3E}">
        <p14:creationId xmlns:p14="http://schemas.microsoft.com/office/powerpoint/2010/main" val="3619190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136B98-AABF-48F2-A561-C53EA1438A2F}" type="slidenum">
              <a:rPr lang="en-US" smtClean="0"/>
              <a:t>1</a:t>
            </a:fld>
            <a:endParaRPr lang="en-US"/>
          </a:p>
        </p:txBody>
      </p:sp>
    </p:spTree>
    <p:extLst>
      <p:ext uri="{BB962C8B-B14F-4D97-AF65-F5344CB8AC3E}">
        <p14:creationId xmlns:p14="http://schemas.microsoft.com/office/powerpoint/2010/main" val="713609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725" y="4953466"/>
            <a:ext cx="18186876" cy="10537496"/>
          </a:xfrm>
        </p:spPr>
        <p:txBody>
          <a:bodyPr anchor="b"/>
          <a:lstStyle>
            <a:lvl1pPr algn="ctr">
              <a:defRPr sz="14039"/>
            </a:lvl1pPr>
          </a:lstStyle>
          <a:p>
            <a:r>
              <a:rPr lang="en-US" smtClean="0"/>
              <a:t>Click to edit Master title style</a:t>
            </a:r>
            <a:endParaRPr lang="en-US" dirty="0"/>
          </a:p>
        </p:txBody>
      </p:sp>
      <p:sp>
        <p:nvSpPr>
          <p:cNvPr id="3" name="Subtitle 2"/>
          <p:cNvSpPr>
            <a:spLocks noGrp="1"/>
          </p:cNvSpPr>
          <p:nvPr>
            <p:ph type="subTitle" idx="1"/>
          </p:nvPr>
        </p:nvSpPr>
        <p:spPr>
          <a:xfrm>
            <a:off x="2674541" y="15897328"/>
            <a:ext cx="16047244" cy="7307583"/>
          </a:xfrm>
        </p:spPr>
        <p:txBody>
          <a:bodyPr/>
          <a:lstStyle>
            <a:lvl1pPr marL="0" indent="0" algn="ctr">
              <a:buNone/>
              <a:defRPr sz="5616"/>
            </a:lvl1pPr>
            <a:lvl2pPr marL="1069802" indent="0" algn="ctr">
              <a:buNone/>
              <a:defRPr sz="4680"/>
            </a:lvl2pPr>
            <a:lvl3pPr marL="2139605" indent="0" algn="ctr">
              <a:buNone/>
              <a:defRPr sz="4212"/>
            </a:lvl3pPr>
            <a:lvl4pPr marL="3209407" indent="0" algn="ctr">
              <a:buNone/>
              <a:defRPr sz="3744"/>
            </a:lvl4pPr>
            <a:lvl5pPr marL="4279209" indent="0" algn="ctr">
              <a:buNone/>
              <a:defRPr sz="3744"/>
            </a:lvl5pPr>
            <a:lvl6pPr marL="5349011" indent="0" algn="ctr">
              <a:buNone/>
              <a:defRPr sz="3744"/>
            </a:lvl6pPr>
            <a:lvl7pPr marL="6418814" indent="0" algn="ctr">
              <a:buNone/>
              <a:defRPr sz="3744"/>
            </a:lvl7pPr>
            <a:lvl8pPr marL="7488616" indent="0" algn="ctr">
              <a:buNone/>
              <a:defRPr sz="3744"/>
            </a:lvl8pPr>
            <a:lvl9pPr marL="8558418" indent="0" algn="ctr">
              <a:buNone/>
              <a:defRPr sz="374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406FB8-6F02-47DE-A60B-3B5E0B25A48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E2AD3-A014-4F9C-9BF8-6DFB085D9622}" type="slidenum">
              <a:rPr lang="en-US" smtClean="0"/>
              <a:t>‹#›</a:t>
            </a:fld>
            <a:endParaRPr lang="en-US"/>
          </a:p>
        </p:txBody>
      </p:sp>
    </p:spTree>
    <p:extLst>
      <p:ext uri="{BB962C8B-B14F-4D97-AF65-F5344CB8AC3E}">
        <p14:creationId xmlns:p14="http://schemas.microsoft.com/office/powerpoint/2010/main" val="2424985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406FB8-6F02-47DE-A60B-3B5E0B25A48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E2AD3-A014-4F9C-9BF8-6DFB085D9622}" type="slidenum">
              <a:rPr lang="en-US" smtClean="0"/>
              <a:t>‹#›</a:t>
            </a:fld>
            <a:endParaRPr lang="en-US"/>
          </a:p>
        </p:txBody>
      </p:sp>
    </p:spTree>
    <p:extLst>
      <p:ext uri="{BB962C8B-B14F-4D97-AF65-F5344CB8AC3E}">
        <p14:creationId xmlns:p14="http://schemas.microsoft.com/office/powerpoint/2010/main" val="3046351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11746" y="1611452"/>
            <a:ext cx="4613583" cy="25650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70998" y="1611452"/>
            <a:ext cx="13573294" cy="25650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406FB8-6F02-47DE-A60B-3B5E0B25A48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E2AD3-A014-4F9C-9BF8-6DFB085D9622}" type="slidenum">
              <a:rPr lang="en-US" smtClean="0"/>
              <a:t>‹#›</a:t>
            </a:fld>
            <a:endParaRPr lang="en-US"/>
          </a:p>
        </p:txBody>
      </p:sp>
    </p:spTree>
    <p:extLst>
      <p:ext uri="{BB962C8B-B14F-4D97-AF65-F5344CB8AC3E}">
        <p14:creationId xmlns:p14="http://schemas.microsoft.com/office/powerpoint/2010/main" val="3384597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406FB8-6F02-47DE-A60B-3B5E0B25A48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E2AD3-A014-4F9C-9BF8-6DFB085D9622}" type="slidenum">
              <a:rPr lang="en-US" smtClean="0"/>
              <a:t>‹#›</a:t>
            </a:fld>
            <a:endParaRPr lang="en-US"/>
          </a:p>
        </p:txBody>
      </p:sp>
    </p:spTree>
    <p:extLst>
      <p:ext uri="{BB962C8B-B14F-4D97-AF65-F5344CB8AC3E}">
        <p14:creationId xmlns:p14="http://schemas.microsoft.com/office/powerpoint/2010/main" val="1724714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9855" y="7545809"/>
            <a:ext cx="18454330" cy="12590343"/>
          </a:xfrm>
        </p:spPr>
        <p:txBody>
          <a:bodyPr anchor="b"/>
          <a:lstStyle>
            <a:lvl1pPr>
              <a:defRPr sz="14039"/>
            </a:lvl1pPr>
          </a:lstStyle>
          <a:p>
            <a:r>
              <a:rPr lang="en-US" smtClean="0"/>
              <a:t>Click to edit Master title style</a:t>
            </a:r>
            <a:endParaRPr lang="en-US" dirty="0"/>
          </a:p>
        </p:txBody>
      </p:sp>
      <p:sp>
        <p:nvSpPr>
          <p:cNvPr id="3" name="Text Placeholder 2"/>
          <p:cNvSpPr>
            <a:spLocks noGrp="1"/>
          </p:cNvSpPr>
          <p:nvPr>
            <p:ph type="body" idx="1"/>
          </p:nvPr>
        </p:nvSpPr>
        <p:spPr>
          <a:xfrm>
            <a:off x="1459855" y="20255262"/>
            <a:ext cx="18454330" cy="6620964"/>
          </a:xfrm>
        </p:spPr>
        <p:txBody>
          <a:bodyPr/>
          <a:lstStyle>
            <a:lvl1pPr marL="0" indent="0">
              <a:buNone/>
              <a:defRPr sz="5616">
                <a:solidFill>
                  <a:schemeClr val="tx1"/>
                </a:solidFill>
              </a:defRPr>
            </a:lvl1pPr>
            <a:lvl2pPr marL="1069802" indent="0">
              <a:buNone/>
              <a:defRPr sz="4680">
                <a:solidFill>
                  <a:schemeClr val="tx1">
                    <a:tint val="75000"/>
                  </a:schemeClr>
                </a:solidFill>
              </a:defRPr>
            </a:lvl2pPr>
            <a:lvl3pPr marL="2139605" indent="0">
              <a:buNone/>
              <a:defRPr sz="4212">
                <a:solidFill>
                  <a:schemeClr val="tx1">
                    <a:tint val="75000"/>
                  </a:schemeClr>
                </a:solidFill>
              </a:defRPr>
            </a:lvl3pPr>
            <a:lvl4pPr marL="3209407" indent="0">
              <a:buNone/>
              <a:defRPr sz="3744">
                <a:solidFill>
                  <a:schemeClr val="tx1">
                    <a:tint val="75000"/>
                  </a:schemeClr>
                </a:solidFill>
              </a:defRPr>
            </a:lvl4pPr>
            <a:lvl5pPr marL="4279209" indent="0">
              <a:buNone/>
              <a:defRPr sz="3744">
                <a:solidFill>
                  <a:schemeClr val="tx1">
                    <a:tint val="75000"/>
                  </a:schemeClr>
                </a:solidFill>
              </a:defRPr>
            </a:lvl5pPr>
            <a:lvl6pPr marL="5349011" indent="0">
              <a:buNone/>
              <a:defRPr sz="3744">
                <a:solidFill>
                  <a:schemeClr val="tx1">
                    <a:tint val="75000"/>
                  </a:schemeClr>
                </a:solidFill>
              </a:defRPr>
            </a:lvl6pPr>
            <a:lvl7pPr marL="6418814" indent="0">
              <a:buNone/>
              <a:defRPr sz="3744">
                <a:solidFill>
                  <a:schemeClr val="tx1">
                    <a:tint val="75000"/>
                  </a:schemeClr>
                </a:solidFill>
              </a:defRPr>
            </a:lvl7pPr>
            <a:lvl8pPr marL="7488616" indent="0">
              <a:buNone/>
              <a:defRPr sz="3744">
                <a:solidFill>
                  <a:schemeClr val="tx1">
                    <a:tint val="75000"/>
                  </a:schemeClr>
                </a:solidFill>
              </a:defRPr>
            </a:lvl8pPr>
            <a:lvl9pPr marL="8558418" indent="0">
              <a:buNone/>
              <a:defRPr sz="3744">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A406FB8-6F02-47DE-A60B-3B5E0B25A48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E2AD3-A014-4F9C-9BF8-6DFB085D9622}" type="slidenum">
              <a:rPr lang="en-US" smtClean="0"/>
              <a:t>‹#›</a:t>
            </a:fld>
            <a:endParaRPr lang="en-US"/>
          </a:p>
        </p:txBody>
      </p:sp>
    </p:spTree>
    <p:extLst>
      <p:ext uri="{BB962C8B-B14F-4D97-AF65-F5344CB8AC3E}">
        <p14:creationId xmlns:p14="http://schemas.microsoft.com/office/powerpoint/2010/main" val="1205073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70997" y="8057261"/>
            <a:ext cx="9093438" cy="192043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831890" y="8057261"/>
            <a:ext cx="9093438" cy="192043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406FB8-6F02-47DE-A60B-3B5E0B25A48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E2AD3-A014-4F9C-9BF8-6DFB085D9622}" type="slidenum">
              <a:rPr lang="en-US" smtClean="0"/>
              <a:t>‹#›</a:t>
            </a:fld>
            <a:endParaRPr lang="en-US"/>
          </a:p>
        </p:txBody>
      </p:sp>
    </p:spTree>
    <p:extLst>
      <p:ext uri="{BB962C8B-B14F-4D97-AF65-F5344CB8AC3E}">
        <p14:creationId xmlns:p14="http://schemas.microsoft.com/office/powerpoint/2010/main" val="1701451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3784" y="1611459"/>
            <a:ext cx="18454330" cy="585027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73787" y="7419688"/>
            <a:ext cx="9051647"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smtClean="0"/>
              <a:t>Edit Master text styles</a:t>
            </a:r>
          </a:p>
        </p:txBody>
      </p:sp>
      <p:sp>
        <p:nvSpPr>
          <p:cNvPr id="4" name="Content Placeholder 3"/>
          <p:cNvSpPr>
            <a:spLocks noGrp="1"/>
          </p:cNvSpPr>
          <p:nvPr>
            <p:ph sz="half" idx="2"/>
          </p:nvPr>
        </p:nvSpPr>
        <p:spPr>
          <a:xfrm>
            <a:off x="1473787" y="11055963"/>
            <a:ext cx="9051647" cy="1626165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831891" y="7419688"/>
            <a:ext cx="9096225"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smtClean="0"/>
              <a:t>Edit Master text styles</a:t>
            </a:r>
          </a:p>
        </p:txBody>
      </p:sp>
      <p:sp>
        <p:nvSpPr>
          <p:cNvPr id="6" name="Content Placeholder 5"/>
          <p:cNvSpPr>
            <a:spLocks noGrp="1"/>
          </p:cNvSpPr>
          <p:nvPr>
            <p:ph sz="quarter" idx="4"/>
          </p:nvPr>
        </p:nvSpPr>
        <p:spPr>
          <a:xfrm>
            <a:off x="10831891" y="11055963"/>
            <a:ext cx="9096225" cy="1626165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406FB8-6F02-47DE-A60B-3B5E0B25A48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DE2AD3-A014-4F9C-9BF8-6DFB085D9622}" type="slidenum">
              <a:rPr lang="en-US" smtClean="0"/>
              <a:t>‹#›</a:t>
            </a:fld>
            <a:endParaRPr lang="en-US"/>
          </a:p>
        </p:txBody>
      </p:sp>
    </p:spTree>
    <p:extLst>
      <p:ext uri="{BB962C8B-B14F-4D97-AF65-F5344CB8AC3E}">
        <p14:creationId xmlns:p14="http://schemas.microsoft.com/office/powerpoint/2010/main" val="1923108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A406FB8-6F02-47DE-A60B-3B5E0B25A48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DE2AD3-A014-4F9C-9BF8-6DFB085D9622}" type="slidenum">
              <a:rPr lang="en-US" smtClean="0"/>
              <a:t>‹#›</a:t>
            </a:fld>
            <a:endParaRPr lang="en-US"/>
          </a:p>
        </p:txBody>
      </p:sp>
    </p:spTree>
    <p:extLst>
      <p:ext uri="{BB962C8B-B14F-4D97-AF65-F5344CB8AC3E}">
        <p14:creationId xmlns:p14="http://schemas.microsoft.com/office/powerpoint/2010/main" val="3635740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406FB8-6F02-47DE-A60B-3B5E0B25A48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DE2AD3-A014-4F9C-9BF8-6DFB085D9622}" type="slidenum">
              <a:rPr lang="en-US" smtClean="0"/>
              <a:t>‹#›</a:t>
            </a:fld>
            <a:endParaRPr lang="en-US"/>
          </a:p>
        </p:txBody>
      </p:sp>
    </p:spTree>
    <p:extLst>
      <p:ext uri="{BB962C8B-B14F-4D97-AF65-F5344CB8AC3E}">
        <p14:creationId xmlns:p14="http://schemas.microsoft.com/office/powerpoint/2010/main" val="2713112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smtClean="0"/>
              <a:t>Click to edit Master title style</a:t>
            </a:r>
            <a:endParaRPr lang="en-US" dirty="0"/>
          </a:p>
        </p:txBody>
      </p:sp>
      <p:sp>
        <p:nvSpPr>
          <p:cNvPr id="3" name="Content Placeholder 2"/>
          <p:cNvSpPr>
            <a:spLocks noGrp="1"/>
          </p:cNvSpPr>
          <p:nvPr>
            <p:ph idx="1"/>
          </p:nvPr>
        </p:nvSpPr>
        <p:spPr>
          <a:xfrm>
            <a:off x="9096225" y="4357934"/>
            <a:ext cx="10831890" cy="21509383"/>
          </a:xfrm>
        </p:spPr>
        <p:txBody>
          <a:bodyPr/>
          <a:lstStyle>
            <a:lvl1pPr>
              <a:defRPr sz="7488"/>
            </a:lvl1pPr>
            <a:lvl2pPr>
              <a:defRPr sz="6552"/>
            </a:lvl2pPr>
            <a:lvl3pPr>
              <a:defRPr sz="5616"/>
            </a:lvl3pPr>
            <a:lvl4pPr>
              <a:defRPr sz="4680"/>
            </a:lvl4pPr>
            <a:lvl5pPr>
              <a:defRPr sz="4680"/>
            </a:lvl5pPr>
            <a:lvl6pPr>
              <a:defRPr sz="4680"/>
            </a:lvl6pPr>
            <a:lvl7pPr>
              <a:defRPr sz="4680"/>
            </a:lvl7pPr>
            <a:lvl8pPr>
              <a:defRPr sz="4680"/>
            </a:lvl8pPr>
            <a:lvl9pPr>
              <a:defRPr sz="468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smtClean="0"/>
              <a:t>Edit Master text styles</a:t>
            </a:r>
          </a:p>
        </p:txBody>
      </p:sp>
      <p:sp>
        <p:nvSpPr>
          <p:cNvPr id="5" name="Date Placeholder 4"/>
          <p:cNvSpPr>
            <a:spLocks noGrp="1"/>
          </p:cNvSpPr>
          <p:nvPr>
            <p:ph type="dt" sz="half" idx="10"/>
          </p:nvPr>
        </p:nvSpPr>
        <p:spPr/>
        <p:txBody>
          <a:bodyPr/>
          <a:lstStyle/>
          <a:p>
            <a:fld id="{9A406FB8-6F02-47DE-A60B-3B5E0B25A48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E2AD3-A014-4F9C-9BF8-6DFB085D9622}" type="slidenum">
              <a:rPr lang="en-US" smtClean="0"/>
              <a:t>‹#›</a:t>
            </a:fld>
            <a:endParaRPr lang="en-US"/>
          </a:p>
        </p:txBody>
      </p:sp>
    </p:spTree>
    <p:extLst>
      <p:ext uri="{BB962C8B-B14F-4D97-AF65-F5344CB8AC3E}">
        <p14:creationId xmlns:p14="http://schemas.microsoft.com/office/powerpoint/2010/main" val="207107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096225" y="4357934"/>
            <a:ext cx="10831890" cy="21509383"/>
          </a:xfrm>
        </p:spPr>
        <p:txBody>
          <a:bodyPr anchor="t"/>
          <a:lstStyle>
            <a:lvl1pPr marL="0" indent="0">
              <a:buNone/>
              <a:defRPr sz="7488"/>
            </a:lvl1pPr>
            <a:lvl2pPr marL="1069802" indent="0">
              <a:buNone/>
              <a:defRPr sz="6552"/>
            </a:lvl2pPr>
            <a:lvl3pPr marL="2139605" indent="0">
              <a:buNone/>
              <a:defRPr sz="5616"/>
            </a:lvl3pPr>
            <a:lvl4pPr marL="3209407" indent="0">
              <a:buNone/>
              <a:defRPr sz="4680"/>
            </a:lvl4pPr>
            <a:lvl5pPr marL="4279209" indent="0">
              <a:buNone/>
              <a:defRPr sz="4680"/>
            </a:lvl5pPr>
            <a:lvl6pPr marL="5349011" indent="0">
              <a:buNone/>
              <a:defRPr sz="4680"/>
            </a:lvl6pPr>
            <a:lvl7pPr marL="6418814" indent="0">
              <a:buNone/>
              <a:defRPr sz="4680"/>
            </a:lvl7pPr>
            <a:lvl8pPr marL="7488616" indent="0">
              <a:buNone/>
              <a:defRPr sz="4680"/>
            </a:lvl8pPr>
            <a:lvl9pPr marL="8558418" indent="0">
              <a:buNone/>
              <a:defRPr sz="4680"/>
            </a:lvl9pPr>
          </a:lstStyle>
          <a:p>
            <a:r>
              <a:rPr lang="en-US" smtClean="0"/>
              <a:t>Click icon to add picture</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smtClean="0"/>
              <a:t>Edit Master text styles</a:t>
            </a:r>
          </a:p>
        </p:txBody>
      </p:sp>
      <p:sp>
        <p:nvSpPr>
          <p:cNvPr id="5" name="Date Placeholder 4"/>
          <p:cNvSpPr>
            <a:spLocks noGrp="1"/>
          </p:cNvSpPr>
          <p:nvPr>
            <p:ph type="dt" sz="half" idx="10"/>
          </p:nvPr>
        </p:nvSpPr>
        <p:spPr/>
        <p:txBody>
          <a:bodyPr/>
          <a:lstStyle/>
          <a:p>
            <a:fld id="{9A406FB8-6F02-47DE-A60B-3B5E0B25A48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E2AD3-A014-4F9C-9BF8-6DFB085D9622}" type="slidenum">
              <a:rPr lang="en-US" smtClean="0"/>
              <a:t>‹#›</a:t>
            </a:fld>
            <a:endParaRPr lang="en-US"/>
          </a:p>
        </p:txBody>
      </p:sp>
    </p:spTree>
    <p:extLst>
      <p:ext uri="{BB962C8B-B14F-4D97-AF65-F5344CB8AC3E}">
        <p14:creationId xmlns:p14="http://schemas.microsoft.com/office/powerpoint/2010/main" val="1398425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998" y="1611459"/>
            <a:ext cx="18454330" cy="585027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70998" y="8057261"/>
            <a:ext cx="18454330" cy="1920430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70997" y="28053287"/>
            <a:ext cx="4814173" cy="1611452"/>
          </a:xfrm>
          <a:prstGeom prst="rect">
            <a:avLst/>
          </a:prstGeom>
        </p:spPr>
        <p:txBody>
          <a:bodyPr vert="horz" lIns="91440" tIns="45720" rIns="91440" bIns="45720" rtlCol="0" anchor="ctr"/>
          <a:lstStyle>
            <a:lvl1pPr algn="l">
              <a:defRPr sz="2808">
                <a:solidFill>
                  <a:schemeClr val="tx1">
                    <a:tint val="75000"/>
                  </a:schemeClr>
                </a:solidFill>
              </a:defRPr>
            </a:lvl1pPr>
          </a:lstStyle>
          <a:p>
            <a:fld id="{9A406FB8-6F02-47DE-A60B-3B5E0B25A482}" type="datetimeFigureOut">
              <a:rPr lang="en-US" smtClean="0"/>
              <a:t>11/30/2021</a:t>
            </a:fld>
            <a:endParaRPr lang="en-US"/>
          </a:p>
        </p:txBody>
      </p:sp>
      <p:sp>
        <p:nvSpPr>
          <p:cNvPr id="5" name="Footer Placeholder 4"/>
          <p:cNvSpPr>
            <a:spLocks noGrp="1"/>
          </p:cNvSpPr>
          <p:nvPr>
            <p:ph type="ftr" sz="quarter" idx="3"/>
          </p:nvPr>
        </p:nvSpPr>
        <p:spPr>
          <a:xfrm>
            <a:off x="7087533" y="28053287"/>
            <a:ext cx="7221260" cy="1611452"/>
          </a:xfrm>
          <a:prstGeom prst="rect">
            <a:avLst/>
          </a:prstGeom>
        </p:spPr>
        <p:txBody>
          <a:bodyPr vert="horz" lIns="91440" tIns="45720" rIns="91440" bIns="45720" rtlCol="0" anchor="ctr"/>
          <a:lstStyle>
            <a:lvl1pPr algn="ctr">
              <a:defRPr sz="280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111155" y="28053287"/>
            <a:ext cx="4814173" cy="1611452"/>
          </a:xfrm>
          <a:prstGeom prst="rect">
            <a:avLst/>
          </a:prstGeom>
        </p:spPr>
        <p:txBody>
          <a:bodyPr vert="horz" lIns="91440" tIns="45720" rIns="91440" bIns="45720" rtlCol="0" anchor="ctr"/>
          <a:lstStyle>
            <a:lvl1pPr algn="r">
              <a:defRPr sz="2808">
                <a:solidFill>
                  <a:schemeClr val="tx1">
                    <a:tint val="75000"/>
                  </a:schemeClr>
                </a:solidFill>
              </a:defRPr>
            </a:lvl1pPr>
          </a:lstStyle>
          <a:p>
            <a:fld id="{7BDE2AD3-A014-4F9C-9BF8-6DFB085D9622}" type="slidenum">
              <a:rPr lang="en-US" smtClean="0"/>
              <a:t>‹#›</a:t>
            </a:fld>
            <a:endParaRPr lang="en-US"/>
          </a:p>
        </p:txBody>
      </p:sp>
    </p:spTree>
    <p:extLst>
      <p:ext uri="{BB962C8B-B14F-4D97-AF65-F5344CB8AC3E}">
        <p14:creationId xmlns:p14="http://schemas.microsoft.com/office/powerpoint/2010/main" val="26051940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9605" rtl="0" eaLnBrk="1" latinLnBrk="0" hangingPunct="1">
        <a:lnSpc>
          <a:spcPct val="90000"/>
        </a:lnSpc>
        <a:spcBef>
          <a:spcPct val="0"/>
        </a:spcBef>
        <a:buNone/>
        <a:defRPr sz="10296" kern="1200">
          <a:solidFill>
            <a:schemeClr val="tx1"/>
          </a:solidFill>
          <a:latin typeface="+mj-lt"/>
          <a:ea typeface="+mj-ea"/>
          <a:cs typeface="+mj-cs"/>
        </a:defRPr>
      </a:lvl1pPr>
    </p:titleStyle>
    <p:bodyStyle>
      <a:lvl1pPr marL="534901" indent="-534901" algn="l" defTabSz="2139605" rtl="0" eaLnBrk="1" latinLnBrk="0" hangingPunct="1">
        <a:lnSpc>
          <a:spcPct val="90000"/>
        </a:lnSpc>
        <a:spcBef>
          <a:spcPts val="2340"/>
        </a:spcBef>
        <a:buFont typeface="Arial" panose="020B0604020202020204" pitchFamily="34" charset="0"/>
        <a:buChar char="•"/>
        <a:defRPr sz="6552" kern="1200">
          <a:solidFill>
            <a:schemeClr val="tx1"/>
          </a:solidFill>
          <a:latin typeface="+mn-lt"/>
          <a:ea typeface="+mn-ea"/>
          <a:cs typeface="+mn-cs"/>
        </a:defRPr>
      </a:lvl1pPr>
      <a:lvl2pPr marL="1604703" indent="-534901" algn="l" defTabSz="2139605" rtl="0" eaLnBrk="1" latinLnBrk="0" hangingPunct="1">
        <a:lnSpc>
          <a:spcPct val="90000"/>
        </a:lnSpc>
        <a:spcBef>
          <a:spcPts val="1170"/>
        </a:spcBef>
        <a:buFont typeface="Arial" panose="020B0604020202020204" pitchFamily="34" charset="0"/>
        <a:buChar char="•"/>
        <a:defRPr sz="5616" kern="1200">
          <a:solidFill>
            <a:schemeClr val="tx1"/>
          </a:solidFill>
          <a:latin typeface="+mn-lt"/>
          <a:ea typeface="+mn-ea"/>
          <a:cs typeface="+mn-cs"/>
        </a:defRPr>
      </a:lvl2pPr>
      <a:lvl3pPr marL="2674506" indent="-534901" algn="l" defTabSz="2139605" rtl="0" eaLnBrk="1" latinLnBrk="0" hangingPunct="1">
        <a:lnSpc>
          <a:spcPct val="90000"/>
        </a:lnSpc>
        <a:spcBef>
          <a:spcPts val="1170"/>
        </a:spcBef>
        <a:buFont typeface="Arial" panose="020B0604020202020204" pitchFamily="34" charset="0"/>
        <a:buChar char="•"/>
        <a:defRPr sz="4680" kern="1200">
          <a:solidFill>
            <a:schemeClr val="tx1"/>
          </a:solidFill>
          <a:latin typeface="+mn-lt"/>
          <a:ea typeface="+mn-ea"/>
          <a:cs typeface="+mn-cs"/>
        </a:defRPr>
      </a:lvl3pPr>
      <a:lvl4pPr marL="3744308"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4pPr>
      <a:lvl5pPr marL="4814110"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5pPr>
      <a:lvl6pPr marL="5883913"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6pPr>
      <a:lvl7pPr marL="6953715"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7pPr>
      <a:lvl8pPr marL="8023517"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8pPr>
      <a:lvl9pPr marL="9093319"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9pPr>
    </p:bodyStyle>
    <p:otherStyle>
      <a:defPPr>
        <a:defRPr lang="en-US"/>
      </a:defPPr>
      <a:lvl1pPr marL="0" algn="l" defTabSz="2139605" rtl="0" eaLnBrk="1" latinLnBrk="0" hangingPunct="1">
        <a:defRPr sz="4212" kern="1200">
          <a:solidFill>
            <a:schemeClr val="tx1"/>
          </a:solidFill>
          <a:latin typeface="+mn-lt"/>
          <a:ea typeface="+mn-ea"/>
          <a:cs typeface="+mn-cs"/>
        </a:defRPr>
      </a:lvl1pPr>
      <a:lvl2pPr marL="1069802" algn="l" defTabSz="2139605" rtl="0" eaLnBrk="1" latinLnBrk="0" hangingPunct="1">
        <a:defRPr sz="4212" kern="1200">
          <a:solidFill>
            <a:schemeClr val="tx1"/>
          </a:solidFill>
          <a:latin typeface="+mn-lt"/>
          <a:ea typeface="+mn-ea"/>
          <a:cs typeface="+mn-cs"/>
        </a:defRPr>
      </a:lvl2pPr>
      <a:lvl3pPr marL="2139605" algn="l" defTabSz="2139605" rtl="0" eaLnBrk="1" latinLnBrk="0" hangingPunct="1">
        <a:defRPr sz="4212" kern="1200">
          <a:solidFill>
            <a:schemeClr val="tx1"/>
          </a:solidFill>
          <a:latin typeface="+mn-lt"/>
          <a:ea typeface="+mn-ea"/>
          <a:cs typeface="+mn-cs"/>
        </a:defRPr>
      </a:lvl3pPr>
      <a:lvl4pPr marL="3209407" algn="l" defTabSz="2139605" rtl="0" eaLnBrk="1" latinLnBrk="0" hangingPunct="1">
        <a:defRPr sz="4212" kern="1200">
          <a:solidFill>
            <a:schemeClr val="tx1"/>
          </a:solidFill>
          <a:latin typeface="+mn-lt"/>
          <a:ea typeface="+mn-ea"/>
          <a:cs typeface="+mn-cs"/>
        </a:defRPr>
      </a:lvl4pPr>
      <a:lvl5pPr marL="4279209" algn="l" defTabSz="2139605" rtl="0" eaLnBrk="1" latinLnBrk="0" hangingPunct="1">
        <a:defRPr sz="4212" kern="1200">
          <a:solidFill>
            <a:schemeClr val="tx1"/>
          </a:solidFill>
          <a:latin typeface="+mn-lt"/>
          <a:ea typeface="+mn-ea"/>
          <a:cs typeface="+mn-cs"/>
        </a:defRPr>
      </a:lvl5pPr>
      <a:lvl6pPr marL="5349011" algn="l" defTabSz="2139605" rtl="0" eaLnBrk="1" latinLnBrk="0" hangingPunct="1">
        <a:defRPr sz="4212" kern="1200">
          <a:solidFill>
            <a:schemeClr val="tx1"/>
          </a:solidFill>
          <a:latin typeface="+mn-lt"/>
          <a:ea typeface="+mn-ea"/>
          <a:cs typeface="+mn-cs"/>
        </a:defRPr>
      </a:lvl6pPr>
      <a:lvl7pPr marL="6418814" algn="l" defTabSz="2139605" rtl="0" eaLnBrk="1" latinLnBrk="0" hangingPunct="1">
        <a:defRPr sz="4212" kern="1200">
          <a:solidFill>
            <a:schemeClr val="tx1"/>
          </a:solidFill>
          <a:latin typeface="+mn-lt"/>
          <a:ea typeface="+mn-ea"/>
          <a:cs typeface="+mn-cs"/>
        </a:defRPr>
      </a:lvl7pPr>
      <a:lvl8pPr marL="7488616" algn="l" defTabSz="2139605" rtl="0" eaLnBrk="1" latinLnBrk="0" hangingPunct="1">
        <a:defRPr sz="4212" kern="1200">
          <a:solidFill>
            <a:schemeClr val="tx1"/>
          </a:solidFill>
          <a:latin typeface="+mn-lt"/>
          <a:ea typeface="+mn-ea"/>
          <a:cs typeface="+mn-cs"/>
        </a:defRPr>
      </a:lvl8pPr>
      <a:lvl9pPr marL="8558418" algn="l" defTabSz="2139605" rtl="0" eaLnBrk="1" latinLnBrk="0" hangingPunct="1">
        <a:defRPr sz="42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 name="Snip Diagonal Corner Rectangle 322"/>
          <p:cNvSpPr/>
          <p:nvPr/>
        </p:nvSpPr>
        <p:spPr>
          <a:xfrm>
            <a:off x="-9072" y="3061946"/>
            <a:ext cx="21401915" cy="26255390"/>
          </a:xfrm>
          <a:prstGeom prst="snip2DiagRect">
            <a:avLst>
              <a:gd name="adj1" fmla="val 0"/>
              <a:gd name="adj2" fmla="val 0"/>
            </a:avLst>
          </a:prstGeom>
          <a:solidFill>
            <a:schemeClr val="bg1">
              <a:lumMod val="95000"/>
            </a:schemeClr>
          </a:solidFill>
          <a:ln>
            <a:solidFill>
              <a:schemeClr val="bg1">
                <a:lumMod val="6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dirty="0"/>
          </a:p>
        </p:txBody>
      </p:sp>
      <p:pic>
        <p:nvPicPr>
          <p:cNvPr id="4" name="Grafik 2" descr="AECENAR_Kopf_withWebsiteAdress.jp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804643" cy="1390179"/>
          </a:xfrm>
          <a:prstGeom prst="rect">
            <a:avLst/>
          </a:prstGeom>
          <a:noFill/>
          <a:ln>
            <a:noFill/>
          </a:ln>
        </p:spPr>
      </p:pic>
      <p:pic>
        <p:nvPicPr>
          <p:cNvPr id="5" name="Grafik 10" descr="Basmalla.jpg"/>
          <p:cNvPicPr>
            <a:picLocks noChangeAspect="1"/>
          </p:cNvPicPr>
          <p:nvPr/>
        </p:nvPicPr>
        <p:blipFill>
          <a:blip r:embed="rId4" cstate="print"/>
          <a:stretch>
            <a:fillRect/>
          </a:stretch>
        </p:blipFill>
        <p:spPr>
          <a:xfrm>
            <a:off x="9867370" y="241812"/>
            <a:ext cx="4594552" cy="793437"/>
          </a:xfrm>
          <a:prstGeom prst="rect">
            <a:avLst/>
          </a:prstGeom>
        </p:spPr>
      </p:pic>
      <p:sp>
        <p:nvSpPr>
          <p:cNvPr id="6" name="Rectangle 5"/>
          <p:cNvSpPr/>
          <p:nvPr/>
        </p:nvSpPr>
        <p:spPr>
          <a:xfrm>
            <a:off x="5552540" y="1927158"/>
            <a:ext cx="9673546" cy="923330"/>
          </a:xfrm>
          <a:prstGeom prst="rect">
            <a:avLst/>
          </a:prstGeom>
        </p:spPr>
        <p:txBody>
          <a:bodyPr wrap="none">
            <a:spAutoFit/>
          </a:bodyPr>
          <a:lstStyle/>
          <a:p>
            <a:pPr algn="ctr"/>
            <a:r>
              <a:rPr lang="en-US" sz="5400" b="1" dirty="0" smtClean="0"/>
              <a:t>NLAP-IPP Process Control System</a:t>
            </a:r>
            <a:endParaRPr lang="en-US" sz="5400" b="1" dirty="0"/>
          </a:p>
        </p:txBody>
      </p:sp>
      <p:pic>
        <p:nvPicPr>
          <p:cNvPr id="47" name="Picture 46"/>
          <p:cNvPicPr/>
          <p:nvPr/>
        </p:nvPicPr>
        <p:blipFill>
          <a:blip r:embed="rId5">
            <a:extLst>
              <a:ext uri="{28A0092B-C50C-407E-A947-70E740481C1C}">
                <a14:useLocalDpi xmlns:a14="http://schemas.microsoft.com/office/drawing/2010/main" val="0"/>
              </a:ext>
            </a:extLst>
          </a:blip>
          <a:stretch>
            <a:fillRect/>
          </a:stretch>
        </p:blipFill>
        <p:spPr>
          <a:xfrm>
            <a:off x="16628331" y="0"/>
            <a:ext cx="3866841" cy="2467506"/>
          </a:xfrm>
          <a:prstGeom prst="rect">
            <a:avLst/>
          </a:prstGeom>
        </p:spPr>
      </p:pic>
      <p:sp>
        <p:nvSpPr>
          <p:cNvPr id="254" name="TextBox 253"/>
          <p:cNvSpPr txBox="1"/>
          <p:nvPr/>
        </p:nvSpPr>
        <p:spPr>
          <a:xfrm>
            <a:off x="1102674" y="18671995"/>
            <a:ext cx="8927776" cy="584775"/>
          </a:xfrm>
          <a:prstGeom prst="rect">
            <a:avLst/>
          </a:prstGeom>
          <a:noFill/>
        </p:spPr>
        <p:txBody>
          <a:bodyPr wrap="square" rtlCol="0">
            <a:spAutoFit/>
          </a:bodyPr>
          <a:lstStyle/>
          <a:p>
            <a:pPr marL="514350" indent="-514350" algn="r" rtl="1">
              <a:buFont typeface="+mj-lt"/>
              <a:buAutoNum type="arabicPeriod" startAt="5"/>
            </a:pPr>
            <a:endParaRPr lang="en-US" sz="3200" b="1" dirty="0"/>
          </a:p>
        </p:txBody>
      </p:sp>
      <p:sp>
        <p:nvSpPr>
          <p:cNvPr id="7" name="TextBox 6"/>
          <p:cNvSpPr txBox="1"/>
          <p:nvPr/>
        </p:nvSpPr>
        <p:spPr>
          <a:xfrm>
            <a:off x="10362077" y="29512494"/>
            <a:ext cx="11397381" cy="646331"/>
          </a:xfrm>
          <a:prstGeom prst="rect">
            <a:avLst/>
          </a:prstGeom>
          <a:noFill/>
        </p:spPr>
        <p:txBody>
          <a:bodyPr wrap="square" rtlCol="0">
            <a:spAutoFit/>
          </a:bodyPr>
          <a:lstStyle/>
          <a:p>
            <a:r>
              <a:rPr lang="en-US" sz="3600" dirty="0" smtClean="0"/>
              <a:t>Mounira Sayah, Nidaa Fatfat/ AECENAR@November 2021</a:t>
            </a:r>
          </a:p>
        </p:txBody>
      </p:sp>
      <p:sp>
        <p:nvSpPr>
          <p:cNvPr id="9" name="TextBox 8"/>
          <p:cNvSpPr txBox="1"/>
          <p:nvPr/>
        </p:nvSpPr>
        <p:spPr>
          <a:xfrm>
            <a:off x="6517758" y="17374195"/>
            <a:ext cx="1456661" cy="843629"/>
          </a:xfrm>
          <a:prstGeom prst="rect">
            <a:avLst/>
          </a:prstGeom>
          <a:noFill/>
        </p:spPr>
        <p:txBody>
          <a:bodyPr wrap="square" rtlCol="0">
            <a:spAutoFit/>
          </a:bodyPr>
          <a:lstStyle/>
          <a:p>
            <a:endParaRPr lang="en-US" dirty="0"/>
          </a:p>
        </p:txBody>
      </p:sp>
      <p:sp>
        <p:nvSpPr>
          <p:cNvPr id="29" name="TextBox 28"/>
          <p:cNvSpPr txBox="1"/>
          <p:nvPr/>
        </p:nvSpPr>
        <p:spPr>
          <a:xfrm>
            <a:off x="2179354" y="23214761"/>
            <a:ext cx="728443" cy="338554"/>
          </a:xfrm>
          <a:prstGeom prst="rect">
            <a:avLst/>
          </a:prstGeom>
          <a:noFill/>
        </p:spPr>
        <p:txBody>
          <a:bodyPr wrap="square" rtlCol="0">
            <a:spAutoFit/>
          </a:bodyPr>
          <a:lstStyle/>
          <a:p>
            <a:pPr algn="ctr"/>
            <a:r>
              <a:rPr lang="en-US" sz="1600" dirty="0" smtClean="0">
                <a:solidFill>
                  <a:schemeClr val="bg1"/>
                </a:solidFill>
              </a:rPr>
              <a:t>A+B</a:t>
            </a:r>
            <a:endParaRPr lang="en-US" sz="1600" dirty="0">
              <a:solidFill>
                <a:schemeClr val="bg1"/>
              </a:solidFill>
            </a:endParaRPr>
          </a:p>
        </p:txBody>
      </p:sp>
      <p:sp>
        <p:nvSpPr>
          <p:cNvPr id="30" name="TextBox 29"/>
          <p:cNvSpPr txBox="1"/>
          <p:nvPr/>
        </p:nvSpPr>
        <p:spPr>
          <a:xfrm>
            <a:off x="2515328" y="20363032"/>
            <a:ext cx="718097" cy="338554"/>
          </a:xfrm>
          <a:prstGeom prst="rect">
            <a:avLst/>
          </a:prstGeom>
          <a:noFill/>
        </p:spPr>
        <p:txBody>
          <a:bodyPr wrap="square" rtlCol="0">
            <a:spAutoFit/>
          </a:bodyPr>
          <a:lstStyle/>
          <a:p>
            <a:pPr algn="ctr"/>
            <a:r>
              <a:rPr lang="en-US" sz="1600" dirty="0">
                <a:solidFill>
                  <a:schemeClr val="bg1"/>
                </a:solidFill>
              </a:rPr>
              <a:t>S</a:t>
            </a:r>
          </a:p>
        </p:txBody>
      </p:sp>
      <p:sp>
        <p:nvSpPr>
          <p:cNvPr id="31" name="TextBox 30"/>
          <p:cNvSpPr txBox="1"/>
          <p:nvPr/>
        </p:nvSpPr>
        <p:spPr>
          <a:xfrm>
            <a:off x="8179769" y="19905566"/>
            <a:ext cx="541428" cy="338554"/>
          </a:xfrm>
          <a:prstGeom prst="rect">
            <a:avLst/>
          </a:prstGeom>
          <a:noFill/>
        </p:spPr>
        <p:txBody>
          <a:bodyPr wrap="square" rtlCol="0">
            <a:spAutoFit/>
          </a:bodyPr>
          <a:lstStyle/>
          <a:p>
            <a:pPr algn="ctr"/>
            <a:r>
              <a:rPr lang="en-US" sz="1600" dirty="0" smtClean="0">
                <a:solidFill>
                  <a:schemeClr val="bg1"/>
                </a:solidFill>
              </a:rPr>
              <a:t>S+B</a:t>
            </a:r>
            <a:endParaRPr lang="en-US" sz="1600" dirty="0">
              <a:solidFill>
                <a:schemeClr val="bg1"/>
              </a:solidFill>
            </a:endParaRPr>
          </a:p>
        </p:txBody>
      </p:sp>
      <p:sp>
        <p:nvSpPr>
          <p:cNvPr id="33" name="TextBox 32"/>
          <p:cNvSpPr txBox="1"/>
          <p:nvPr/>
        </p:nvSpPr>
        <p:spPr>
          <a:xfrm>
            <a:off x="7877132" y="21350599"/>
            <a:ext cx="660830" cy="338554"/>
          </a:xfrm>
          <a:prstGeom prst="rect">
            <a:avLst/>
          </a:prstGeom>
          <a:noFill/>
        </p:spPr>
        <p:txBody>
          <a:bodyPr wrap="square" rtlCol="0">
            <a:spAutoFit/>
          </a:bodyPr>
          <a:lstStyle/>
          <a:p>
            <a:r>
              <a:rPr lang="en-US" sz="1600" dirty="0">
                <a:solidFill>
                  <a:schemeClr val="bg1"/>
                </a:solidFill>
              </a:rPr>
              <a:t>A</a:t>
            </a:r>
          </a:p>
        </p:txBody>
      </p:sp>
      <p:sp>
        <p:nvSpPr>
          <p:cNvPr id="37" name="TextBox 36"/>
          <p:cNvSpPr txBox="1"/>
          <p:nvPr/>
        </p:nvSpPr>
        <p:spPr>
          <a:xfrm>
            <a:off x="1249678" y="28978781"/>
            <a:ext cx="631394" cy="338554"/>
          </a:xfrm>
          <a:prstGeom prst="rect">
            <a:avLst/>
          </a:prstGeom>
          <a:noFill/>
        </p:spPr>
        <p:txBody>
          <a:bodyPr wrap="square" rtlCol="0">
            <a:spAutoFit/>
          </a:bodyPr>
          <a:lstStyle/>
          <a:p>
            <a:r>
              <a:rPr lang="en-US" sz="1600" dirty="0" smtClean="0"/>
              <a:t>. </a:t>
            </a:r>
            <a:endParaRPr lang="en-US" sz="1600" dirty="0"/>
          </a:p>
        </p:txBody>
      </p:sp>
      <p:sp>
        <p:nvSpPr>
          <p:cNvPr id="45" name="TextBox 44"/>
          <p:cNvSpPr txBox="1"/>
          <p:nvPr/>
        </p:nvSpPr>
        <p:spPr>
          <a:xfrm>
            <a:off x="7886610" y="22003662"/>
            <a:ext cx="330415" cy="338554"/>
          </a:xfrm>
          <a:prstGeom prst="rect">
            <a:avLst/>
          </a:prstGeom>
          <a:noFill/>
        </p:spPr>
        <p:txBody>
          <a:bodyPr wrap="square" rtlCol="0">
            <a:spAutoFit/>
          </a:bodyPr>
          <a:lstStyle/>
          <a:p>
            <a:r>
              <a:rPr lang="en-US" sz="1600" dirty="0" smtClean="0">
                <a:solidFill>
                  <a:schemeClr val="bg1"/>
                </a:solidFill>
              </a:rPr>
              <a:t>A</a:t>
            </a:r>
            <a:endParaRPr lang="en-US" sz="1600" dirty="0">
              <a:solidFill>
                <a:schemeClr val="bg1"/>
              </a:solidFill>
            </a:endParaRPr>
          </a:p>
        </p:txBody>
      </p:sp>
      <p:sp>
        <p:nvSpPr>
          <p:cNvPr id="52" name="Snip Diagonal Corner Rectangle 51"/>
          <p:cNvSpPr/>
          <p:nvPr/>
        </p:nvSpPr>
        <p:spPr>
          <a:xfrm>
            <a:off x="-14846" y="11149127"/>
            <a:ext cx="10363818" cy="8504507"/>
          </a:xfrm>
          <a:prstGeom prst="snip2DiagRect">
            <a:avLst>
              <a:gd name="adj1" fmla="val 0"/>
              <a:gd name="adj2" fmla="val 0"/>
            </a:avLst>
          </a:prstGeom>
          <a:solidFill>
            <a:schemeClr val="bg2">
              <a:lumMod val="90000"/>
            </a:schemeClr>
          </a:solidFill>
          <a:ln>
            <a:solidFill>
              <a:schemeClr val="accent3">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1100" dirty="0"/>
          </a:p>
        </p:txBody>
      </p:sp>
      <p:sp>
        <p:nvSpPr>
          <p:cNvPr id="55" name="Snip Diagonal Corner Rectangle 54"/>
          <p:cNvSpPr/>
          <p:nvPr/>
        </p:nvSpPr>
        <p:spPr>
          <a:xfrm>
            <a:off x="10477391" y="11157706"/>
            <a:ext cx="10918934" cy="10080351"/>
          </a:xfrm>
          <a:prstGeom prst="snip2DiagRect">
            <a:avLst>
              <a:gd name="adj1" fmla="val 0"/>
              <a:gd name="adj2" fmla="val 0"/>
            </a:avLst>
          </a:prstGeom>
          <a:solidFill>
            <a:schemeClr val="bg2">
              <a:lumMod val="90000"/>
            </a:schemeClr>
          </a:solidFill>
          <a:ln>
            <a:solidFill>
              <a:schemeClr val="accent3">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1100" dirty="0"/>
          </a:p>
        </p:txBody>
      </p:sp>
      <p:sp>
        <p:nvSpPr>
          <p:cNvPr id="28" name="TextBox 27"/>
          <p:cNvSpPr txBox="1"/>
          <p:nvPr/>
        </p:nvSpPr>
        <p:spPr>
          <a:xfrm>
            <a:off x="1937020" y="7234410"/>
            <a:ext cx="4497979" cy="307777"/>
          </a:xfrm>
          <a:prstGeom prst="rect">
            <a:avLst/>
          </a:prstGeom>
          <a:noFill/>
        </p:spPr>
        <p:txBody>
          <a:bodyPr wrap="square" rtlCol="0">
            <a:spAutoFit/>
          </a:bodyPr>
          <a:lstStyle/>
          <a:p>
            <a:endParaRPr lang="en-US" sz="1400" dirty="0"/>
          </a:p>
        </p:txBody>
      </p:sp>
      <p:sp>
        <p:nvSpPr>
          <p:cNvPr id="66" name="Snip Diagonal Corner Rectangle 65"/>
          <p:cNvSpPr/>
          <p:nvPr/>
        </p:nvSpPr>
        <p:spPr>
          <a:xfrm>
            <a:off x="1131805" y="11041272"/>
            <a:ext cx="7544538" cy="688445"/>
          </a:xfrm>
          <a:prstGeom prst="snip2Diag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2">
                    <a:lumMod val="50000"/>
                  </a:schemeClr>
                </a:solidFill>
              </a:rPr>
              <a:t>Turbine </a:t>
            </a:r>
            <a:r>
              <a:rPr lang="en-US" sz="2800" b="1" dirty="0" smtClean="0">
                <a:solidFill>
                  <a:schemeClr val="bg2">
                    <a:lumMod val="50000"/>
                  </a:schemeClr>
                </a:solidFill>
              </a:rPr>
              <a:t>Governing System   </a:t>
            </a:r>
            <a:r>
              <a:rPr lang="ar-LB" sz="2800" b="1" dirty="0" smtClean="0">
                <a:solidFill>
                  <a:schemeClr val="bg2">
                    <a:lumMod val="50000"/>
                  </a:schemeClr>
                </a:solidFill>
              </a:rPr>
              <a:t>نظام </a:t>
            </a:r>
            <a:r>
              <a:rPr lang="ar-LB" sz="2800" b="1" dirty="0">
                <a:solidFill>
                  <a:schemeClr val="bg2">
                    <a:lumMod val="50000"/>
                  </a:schemeClr>
                </a:solidFill>
              </a:rPr>
              <a:t>التحكم في </a:t>
            </a:r>
            <a:r>
              <a:rPr lang="ar-LB" sz="2800" b="1" dirty="0" smtClean="0">
                <a:solidFill>
                  <a:schemeClr val="bg2">
                    <a:lumMod val="50000"/>
                  </a:schemeClr>
                </a:solidFill>
              </a:rPr>
              <a:t>التوربينات</a:t>
            </a:r>
            <a:r>
              <a:rPr lang="en-US" sz="2800" b="1" dirty="0" smtClean="0">
                <a:solidFill>
                  <a:schemeClr val="bg2">
                    <a:lumMod val="50000"/>
                  </a:schemeClr>
                </a:solidFill>
              </a:rPr>
              <a:t> </a:t>
            </a:r>
            <a:endParaRPr lang="en-US" sz="2800" b="1" dirty="0">
              <a:solidFill>
                <a:schemeClr val="bg2">
                  <a:lumMod val="50000"/>
                </a:schemeClr>
              </a:solidFill>
            </a:endParaRPr>
          </a:p>
        </p:txBody>
      </p:sp>
      <p:sp>
        <p:nvSpPr>
          <p:cNvPr id="71" name="Snip Diagonal Corner Rectangle 70"/>
          <p:cNvSpPr/>
          <p:nvPr/>
        </p:nvSpPr>
        <p:spPr>
          <a:xfrm>
            <a:off x="12480230" y="11122199"/>
            <a:ext cx="7207363" cy="631449"/>
          </a:xfrm>
          <a:prstGeom prst="snip2Diag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2">
                    <a:lumMod val="50000"/>
                  </a:schemeClr>
                </a:solidFill>
              </a:rPr>
              <a:t>Boiler Pressure </a:t>
            </a:r>
            <a:r>
              <a:rPr lang="en-US" sz="2800" b="1" dirty="0" smtClean="0">
                <a:solidFill>
                  <a:schemeClr val="bg2">
                    <a:lumMod val="50000"/>
                  </a:schemeClr>
                </a:solidFill>
              </a:rPr>
              <a:t>Control</a:t>
            </a:r>
            <a:r>
              <a:rPr lang="ar-LB" sz="2800" b="1" dirty="0" smtClean="0">
                <a:solidFill>
                  <a:schemeClr val="bg2">
                    <a:lumMod val="50000"/>
                  </a:schemeClr>
                </a:solidFill>
              </a:rPr>
              <a:t>التحكم </a:t>
            </a:r>
            <a:r>
              <a:rPr lang="ar-LB" sz="2800" b="1" dirty="0">
                <a:solidFill>
                  <a:schemeClr val="bg2">
                    <a:lumMod val="50000"/>
                  </a:schemeClr>
                </a:solidFill>
              </a:rPr>
              <a:t>في ضغط </a:t>
            </a:r>
            <a:r>
              <a:rPr lang="ar-LB" sz="2800" b="1" dirty="0" smtClean="0">
                <a:solidFill>
                  <a:schemeClr val="bg2">
                    <a:lumMod val="50000"/>
                  </a:schemeClr>
                </a:solidFill>
              </a:rPr>
              <a:t>الغلاية </a:t>
            </a:r>
            <a:endParaRPr lang="en-US" sz="2800" b="1" dirty="0">
              <a:solidFill>
                <a:schemeClr val="bg2">
                  <a:lumMod val="50000"/>
                </a:schemeClr>
              </a:solidFill>
            </a:endParaRPr>
          </a:p>
        </p:txBody>
      </p:sp>
      <p:sp>
        <p:nvSpPr>
          <p:cNvPr id="2" name="Rectangle 1"/>
          <p:cNvSpPr/>
          <p:nvPr/>
        </p:nvSpPr>
        <p:spPr>
          <a:xfrm>
            <a:off x="-6566" y="3069517"/>
            <a:ext cx="10302074" cy="7988815"/>
          </a:xfrm>
          <a:prstGeom prst="rect">
            <a:avLst/>
          </a:prstGeom>
          <a:solidFill>
            <a:schemeClr val="bg2">
              <a:lumMod val="9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6429" y="3438743"/>
            <a:ext cx="10229078" cy="3416320"/>
          </a:xfrm>
          <a:prstGeom prst="rect">
            <a:avLst/>
          </a:prstGeom>
          <a:noFill/>
        </p:spPr>
        <p:txBody>
          <a:bodyPr wrap="square" rtlCol="0">
            <a:spAutoFit/>
          </a:bodyPr>
          <a:lstStyle/>
          <a:p>
            <a:r>
              <a:rPr lang="en-US" sz="2400" spc="-150" dirty="0" smtClean="0"/>
              <a:t>A programmable logic controller (PLC) is an industrial computer control system computer that has been ruggedized and adapted for the control of manufacturing processes, and that continuously monitors the state of input devices and makes decisions based upon a custom program to control the state of output devices.</a:t>
            </a:r>
          </a:p>
          <a:p>
            <a:r>
              <a:rPr lang="en-US" sz="2400" spc="-150" dirty="0" smtClean="0"/>
              <a:t>A PLC’s functions are divided into three main categories: inputs, outputs and the CPU (Figure 1). PLCs capture data from the plant floor by monitoring inputs that machines and devices are connected to. The input data is then processed by the CPU, which applies logic to the data, based on the input state. The CPU then executes the user-created program logic and outputs data or commands to the machines and devices it is connected to. </a:t>
            </a:r>
          </a:p>
        </p:txBody>
      </p:sp>
      <p:sp>
        <p:nvSpPr>
          <p:cNvPr id="8" name="TextBox 7"/>
          <p:cNvSpPr txBox="1"/>
          <p:nvPr/>
        </p:nvSpPr>
        <p:spPr>
          <a:xfrm>
            <a:off x="0" y="6832600"/>
            <a:ext cx="10091462" cy="2893100"/>
          </a:xfrm>
          <a:prstGeom prst="rect">
            <a:avLst/>
          </a:prstGeom>
          <a:noFill/>
        </p:spPr>
        <p:txBody>
          <a:bodyPr wrap="square" rtlCol="0">
            <a:spAutoFit/>
          </a:bodyPr>
          <a:lstStyle/>
          <a:p>
            <a:pPr algn="r"/>
            <a:r>
              <a:rPr lang="ar-LB" sz="2400" dirty="0">
                <a:latin typeface="Traditional Arabic" panose="02020603050405020304" pitchFamily="18" charset="-78"/>
                <a:cs typeface="Traditional Arabic" panose="02020603050405020304" pitchFamily="18" charset="-78"/>
              </a:rPr>
              <a:t>وحدة التحكم المنطقية القابلة للبرمجة هي عبارة عن جهاز كمبيوتر بنظام التحكم في الكمبيوتر الصناعي تم تهيئته وتكييفه للتحكم في عمليات التصنيع ، والذي يراقب باستمرار حالة أجهزة الإدخال ويتخذ القرارات بناءً على برنامج مخصص للتحكم في حالة </a:t>
            </a:r>
            <a:r>
              <a:rPr lang="ar-LB" sz="2400" dirty="0" smtClean="0">
                <a:latin typeface="Traditional Arabic" panose="02020603050405020304" pitchFamily="18" charset="-78"/>
                <a:cs typeface="Traditional Arabic" panose="02020603050405020304" pitchFamily="18" charset="-78"/>
              </a:rPr>
              <a:t>مخرجات </a:t>
            </a:r>
            <a:r>
              <a:rPr lang="ar-LB" sz="2400" dirty="0">
                <a:latin typeface="Traditional Arabic" panose="02020603050405020304" pitchFamily="18" charset="-78"/>
                <a:cs typeface="Traditional Arabic" panose="02020603050405020304" pitchFamily="18" charset="-78"/>
              </a:rPr>
              <a:t>الأجهزة.</a:t>
            </a:r>
          </a:p>
          <a:p>
            <a:pPr algn="r"/>
            <a:r>
              <a:rPr lang="ar-LB" sz="2400" dirty="0" smtClean="0">
                <a:latin typeface="Traditional Arabic" panose="02020603050405020304" pitchFamily="18" charset="-78"/>
                <a:cs typeface="Traditional Arabic" panose="02020603050405020304" pitchFamily="18" charset="-78"/>
              </a:rPr>
              <a:t>تنقسم الوظائف </a:t>
            </a:r>
            <a:r>
              <a:rPr lang="ar-LB" sz="2400" dirty="0">
                <a:latin typeface="Traditional Arabic" panose="02020603050405020304" pitchFamily="18" charset="-78"/>
                <a:cs typeface="Traditional Arabic" panose="02020603050405020304" pitchFamily="18" charset="-78"/>
              </a:rPr>
              <a:t>إلى ثلاث فئات رئيسية: المدخلات والمخرجات ووحدة المعالجة المركزية. تلتقط البيانات من أرضية المصنع من خلال مراقبة المدخلات التي تتصل بها الآلات والأجهزة. ثم تتم معالجة بيانات الإدخال بواسطة وحدة المعالجة المركزية ، والتي تطبق المنطق على البيانات ، بناءً على حالة الإدخال. تقوم وحدة المعالجة المركزية بعد ذلك بتنفيذ منطق البرنامج الذي أنشأه المستخدم وإخراج البيانات أو الأوامر إلى الأجهزة والأجهزة المتصلة بها</a:t>
            </a:r>
            <a:r>
              <a:rPr lang="ar-LB" sz="2400" dirty="0" smtClean="0">
                <a:latin typeface="Traditional Arabic" panose="02020603050405020304" pitchFamily="18" charset="-78"/>
                <a:cs typeface="Traditional Arabic" panose="02020603050405020304" pitchFamily="18" charset="-78"/>
              </a:rPr>
              <a:t>.</a:t>
            </a:r>
            <a:endParaRPr lang="en-US" sz="2400" dirty="0">
              <a:latin typeface="Traditional Arabic" panose="02020603050405020304" pitchFamily="18" charset="-78"/>
              <a:cs typeface="Traditional Arabic" panose="02020603050405020304" pitchFamily="18" charset="-78"/>
            </a:endParaRPr>
          </a:p>
          <a:p>
            <a:pPr algn="r"/>
            <a:endParaRPr lang="en-US" sz="1400" dirty="0"/>
          </a:p>
        </p:txBody>
      </p:sp>
      <p:sp>
        <p:nvSpPr>
          <p:cNvPr id="40" name="Snip Diagonal Corner Rectangle 39"/>
          <p:cNvSpPr/>
          <p:nvPr/>
        </p:nvSpPr>
        <p:spPr>
          <a:xfrm>
            <a:off x="-35966" y="2726245"/>
            <a:ext cx="4089378" cy="705131"/>
          </a:xfrm>
          <a:prstGeom prst="snip2Diag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bg2">
                    <a:lumMod val="50000"/>
                  </a:schemeClr>
                </a:solidFill>
              </a:rPr>
              <a:t>Introduction</a:t>
            </a:r>
            <a:r>
              <a:rPr lang="ar-LB" sz="4000" dirty="0" smtClean="0">
                <a:solidFill>
                  <a:schemeClr val="bg2">
                    <a:lumMod val="50000"/>
                  </a:schemeClr>
                </a:solidFill>
              </a:rPr>
              <a:t>مقدمة </a:t>
            </a:r>
            <a:endParaRPr lang="en-US" sz="4000" dirty="0">
              <a:solidFill>
                <a:schemeClr val="bg2">
                  <a:lumMod val="50000"/>
                </a:schemeClr>
              </a:solidFill>
            </a:endParaRPr>
          </a:p>
        </p:txBody>
      </p:sp>
      <p:pic>
        <p:nvPicPr>
          <p:cNvPr id="41" name="Picture 4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429" y="9403713"/>
            <a:ext cx="5750364" cy="1493377"/>
          </a:xfrm>
          <a:prstGeom prst="rect">
            <a:avLst/>
          </a:prstGeom>
        </p:spPr>
      </p:pic>
      <p:sp>
        <p:nvSpPr>
          <p:cNvPr id="12" name="TextBox 11"/>
          <p:cNvSpPr txBox="1"/>
          <p:nvPr/>
        </p:nvSpPr>
        <p:spPr>
          <a:xfrm>
            <a:off x="10717997" y="17264983"/>
            <a:ext cx="6711680" cy="3831818"/>
          </a:xfrm>
          <a:prstGeom prst="rect">
            <a:avLst/>
          </a:prstGeom>
          <a:noFill/>
        </p:spPr>
        <p:txBody>
          <a:bodyPr wrap="square" rtlCol="0">
            <a:spAutoFit/>
          </a:bodyPr>
          <a:lstStyle/>
          <a:p>
            <a:pPr marL="285750" indent="-285750">
              <a:buFont typeface="Arial" panose="020B0604020202020204" pitchFamily="34" charset="0"/>
              <a:buChar char="•"/>
            </a:pPr>
            <a:r>
              <a:rPr lang="en-US" sz="2400" b="1" spc="-150" dirty="0" smtClean="0"/>
              <a:t>PRESSURE:</a:t>
            </a:r>
          </a:p>
          <a:p>
            <a:r>
              <a:rPr lang="en-US" sz="2400" spc="-150" dirty="0" smtClean="0"/>
              <a:t>The current pressure is monitored in bar: Considering the setpoints there are 2 modes: </a:t>
            </a:r>
          </a:p>
          <a:p>
            <a:r>
              <a:rPr lang="en-US" sz="2400" b="1" spc="-150" dirty="0" smtClean="0"/>
              <a:t>-AUTOMATIC:</a:t>
            </a:r>
            <a:r>
              <a:rPr lang="en-US" sz="2400" spc="-150" dirty="0" smtClean="0"/>
              <a:t> In this mode its not possible to set any setpoint manually. The valves will be controlled depending on the default pressure-set points saved in the PLC. </a:t>
            </a:r>
          </a:p>
          <a:p>
            <a:r>
              <a:rPr lang="en-US" sz="2400" b="1" spc="-150" dirty="0" smtClean="0"/>
              <a:t>-MANUAL: </a:t>
            </a:r>
            <a:r>
              <a:rPr lang="en-US" sz="2400" spc="-150" dirty="0" smtClean="0"/>
              <a:t>In this mode its possible to set the setpoints manually. By writing a setpoint, the valves will be controlled depending on the written setpoints.</a:t>
            </a:r>
          </a:p>
          <a:p>
            <a:endParaRPr lang="en-US" sz="1400" dirty="0" smtClean="0"/>
          </a:p>
          <a:p>
            <a:endParaRPr lang="en-US" sz="1300" dirty="0"/>
          </a:p>
        </p:txBody>
      </p:sp>
      <p:sp>
        <p:nvSpPr>
          <p:cNvPr id="13" name="TextBox 12"/>
          <p:cNvSpPr txBox="1"/>
          <p:nvPr/>
        </p:nvSpPr>
        <p:spPr>
          <a:xfrm>
            <a:off x="10677115" y="11681814"/>
            <a:ext cx="5819956" cy="5632311"/>
          </a:xfrm>
          <a:prstGeom prst="rect">
            <a:avLst/>
          </a:prstGeom>
          <a:noFill/>
        </p:spPr>
        <p:txBody>
          <a:bodyPr wrap="square" rtlCol="0">
            <a:spAutoFit/>
          </a:bodyPr>
          <a:lstStyle/>
          <a:p>
            <a:pPr marL="285750" indent="-285750">
              <a:buFont typeface="Arial" panose="020B0604020202020204" pitchFamily="34" charset="0"/>
              <a:buChar char="•"/>
            </a:pPr>
            <a:r>
              <a:rPr lang="en-US" sz="2400" b="1" spc="-150" dirty="0" smtClean="0"/>
              <a:t>VALVES</a:t>
            </a:r>
            <a:r>
              <a:rPr lang="en-US" sz="2400" b="1" spc="-150" dirty="0"/>
              <a:t>:</a:t>
            </a:r>
          </a:p>
          <a:p>
            <a:r>
              <a:rPr lang="en-US" sz="2400" b="1" spc="-150" dirty="0"/>
              <a:t>For atmospheric and condenser valves: </a:t>
            </a:r>
          </a:p>
          <a:p>
            <a:pPr marL="342900" indent="-342900">
              <a:buFont typeface="Wingdings" panose="05000000000000000000" pitchFamily="2" charset="2"/>
              <a:buChar char="Ø"/>
            </a:pPr>
            <a:r>
              <a:rPr lang="en-US" sz="2400" spc="-150" dirty="0"/>
              <a:t>Color indication for states (Text fields):</a:t>
            </a:r>
          </a:p>
          <a:p>
            <a:r>
              <a:rPr lang="en-US" sz="2400" spc="-150" dirty="0"/>
              <a:t>-Red→False/CLOSED</a:t>
            </a:r>
          </a:p>
          <a:p>
            <a:r>
              <a:rPr lang="en-US" sz="2400" spc="-150" dirty="0"/>
              <a:t>-Green→ True/OPEN</a:t>
            </a:r>
          </a:p>
          <a:p>
            <a:pPr marL="342900" indent="-342900">
              <a:buFont typeface="Wingdings" panose="05000000000000000000" pitchFamily="2" charset="2"/>
              <a:buChar char="Ø"/>
            </a:pPr>
            <a:r>
              <a:rPr lang="en-US" sz="2400" spc="-150" dirty="0"/>
              <a:t>Control indications (Buttons):</a:t>
            </a:r>
          </a:p>
          <a:p>
            <a:r>
              <a:rPr lang="en-US" sz="2400" spc="-150" dirty="0"/>
              <a:t>By clicking the Buttons its possible to open the valves manually. There can be 2 situations:</a:t>
            </a:r>
          </a:p>
          <a:p>
            <a:r>
              <a:rPr lang="en-US" sz="2400" spc="-150" dirty="0"/>
              <a:t> </a:t>
            </a:r>
            <a:r>
              <a:rPr lang="en-US" sz="2400" spc="-150" dirty="0" smtClean="0"/>
              <a:t>-                                 That </a:t>
            </a:r>
            <a:r>
              <a:rPr lang="en-US" sz="2400" spc="-150" dirty="0"/>
              <a:t>means the valve is in AUTOMATIC mode. Clicking the button will open the valve manually and turn into MANUAL mode.</a:t>
            </a:r>
          </a:p>
          <a:p>
            <a:r>
              <a:rPr lang="en-US" sz="2400" spc="-150" dirty="0" smtClean="0"/>
              <a:t>-                                     That </a:t>
            </a:r>
            <a:r>
              <a:rPr lang="en-US" sz="2400" spc="-150" dirty="0"/>
              <a:t>means the valve is in MANUAL mode (and OPEN). The valve will never close until returning into AUTOMATIC mode. Clicking the button will return into AUTOMATIC </a:t>
            </a:r>
            <a:r>
              <a:rPr lang="en-US" sz="2400" spc="-150" dirty="0" smtClean="0"/>
              <a:t>mode.</a:t>
            </a:r>
          </a:p>
        </p:txBody>
      </p:sp>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21426" y="3456949"/>
            <a:ext cx="11071417" cy="7465714"/>
          </a:xfrm>
          <a:prstGeom prst="rect">
            <a:avLst/>
          </a:prstGeom>
          <a:solidFill>
            <a:srgbClr val="F0F0F0"/>
          </a:solidFill>
          <a:ln>
            <a:noFill/>
          </a:ln>
        </p:spPr>
      </p:pic>
      <p:sp>
        <p:nvSpPr>
          <p:cNvPr id="17" name="Rectangle 16"/>
          <p:cNvSpPr/>
          <p:nvPr/>
        </p:nvSpPr>
        <p:spPr>
          <a:xfrm>
            <a:off x="11853949" y="3857105"/>
            <a:ext cx="4234634" cy="3168433"/>
          </a:xfrm>
          <a:custGeom>
            <a:avLst/>
            <a:gdLst>
              <a:gd name="connsiteX0" fmla="*/ 0 w 4234634"/>
              <a:gd name="connsiteY0" fmla="*/ 0 h 2934896"/>
              <a:gd name="connsiteX1" fmla="*/ 4234634 w 4234634"/>
              <a:gd name="connsiteY1" fmla="*/ 0 h 2934896"/>
              <a:gd name="connsiteX2" fmla="*/ 4234634 w 4234634"/>
              <a:gd name="connsiteY2" fmla="*/ 2934896 h 2934896"/>
              <a:gd name="connsiteX3" fmla="*/ 0 w 4234634"/>
              <a:gd name="connsiteY3" fmla="*/ 2934896 h 2934896"/>
              <a:gd name="connsiteX4" fmla="*/ 0 w 4234634"/>
              <a:gd name="connsiteY4" fmla="*/ 0 h 2934896"/>
              <a:gd name="connsiteX0" fmla="*/ 0 w 4234634"/>
              <a:gd name="connsiteY0" fmla="*/ 0 h 2934896"/>
              <a:gd name="connsiteX1" fmla="*/ 4234634 w 4234634"/>
              <a:gd name="connsiteY1" fmla="*/ 0 h 2934896"/>
              <a:gd name="connsiteX2" fmla="*/ 4234634 w 4234634"/>
              <a:gd name="connsiteY2" fmla="*/ 2934896 h 2934896"/>
              <a:gd name="connsiteX3" fmla="*/ 1928553 w 4234634"/>
              <a:gd name="connsiteY3" fmla="*/ 2643448 h 2934896"/>
              <a:gd name="connsiteX4" fmla="*/ 0 w 4234634"/>
              <a:gd name="connsiteY4" fmla="*/ 2934896 h 2934896"/>
              <a:gd name="connsiteX5" fmla="*/ 0 w 4234634"/>
              <a:gd name="connsiteY5" fmla="*/ 0 h 2934896"/>
              <a:gd name="connsiteX0" fmla="*/ 0 w 4234634"/>
              <a:gd name="connsiteY0" fmla="*/ 0 h 2934896"/>
              <a:gd name="connsiteX1" fmla="*/ 4234634 w 4234634"/>
              <a:gd name="connsiteY1" fmla="*/ 0 h 2934896"/>
              <a:gd name="connsiteX2" fmla="*/ 4234634 w 4234634"/>
              <a:gd name="connsiteY2" fmla="*/ 2934896 h 2934896"/>
              <a:gd name="connsiteX3" fmla="*/ 1546168 w 4234634"/>
              <a:gd name="connsiteY3" fmla="*/ 2493819 h 2934896"/>
              <a:gd name="connsiteX4" fmla="*/ 0 w 4234634"/>
              <a:gd name="connsiteY4" fmla="*/ 2934896 h 2934896"/>
              <a:gd name="connsiteX5" fmla="*/ 0 w 4234634"/>
              <a:gd name="connsiteY5" fmla="*/ 0 h 2934896"/>
              <a:gd name="connsiteX0" fmla="*/ 0 w 4234634"/>
              <a:gd name="connsiteY0" fmla="*/ 0 h 2934896"/>
              <a:gd name="connsiteX1" fmla="*/ 4234634 w 4234634"/>
              <a:gd name="connsiteY1" fmla="*/ 0 h 2934896"/>
              <a:gd name="connsiteX2" fmla="*/ 4234634 w 4234634"/>
              <a:gd name="connsiteY2" fmla="*/ 2934896 h 2934896"/>
              <a:gd name="connsiteX3" fmla="*/ 881150 w 4234634"/>
              <a:gd name="connsiteY3" fmla="*/ 2676699 h 2934896"/>
              <a:gd name="connsiteX4" fmla="*/ 0 w 4234634"/>
              <a:gd name="connsiteY4" fmla="*/ 2934896 h 2934896"/>
              <a:gd name="connsiteX5" fmla="*/ 0 w 4234634"/>
              <a:gd name="connsiteY5" fmla="*/ 0 h 2934896"/>
              <a:gd name="connsiteX0" fmla="*/ 0 w 4234634"/>
              <a:gd name="connsiteY0" fmla="*/ 0 h 3090576"/>
              <a:gd name="connsiteX1" fmla="*/ 4234634 w 4234634"/>
              <a:gd name="connsiteY1" fmla="*/ 0 h 3090576"/>
              <a:gd name="connsiteX2" fmla="*/ 4234634 w 4234634"/>
              <a:gd name="connsiteY2" fmla="*/ 2934896 h 3090576"/>
              <a:gd name="connsiteX3" fmla="*/ 2360815 w 4234634"/>
              <a:gd name="connsiteY3" fmla="*/ 2626822 h 3090576"/>
              <a:gd name="connsiteX4" fmla="*/ 881150 w 4234634"/>
              <a:gd name="connsiteY4" fmla="*/ 2676699 h 3090576"/>
              <a:gd name="connsiteX5" fmla="*/ 0 w 4234634"/>
              <a:gd name="connsiteY5" fmla="*/ 2934896 h 3090576"/>
              <a:gd name="connsiteX6" fmla="*/ 0 w 4234634"/>
              <a:gd name="connsiteY6" fmla="*/ 0 h 3090576"/>
              <a:gd name="connsiteX0" fmla="*/ 0 w 4234634"/>
              <a:gd name="connsiteY0" fmla="*/ 0 h 3168433"/>
              <a:gd name="connsiteX1" fmla="*/ 4234634 w 4234634"/>
              <a:gd name="connsiteY1" fmla="*/ 0 h 3168433"/>
              <a:gd name="connsiteX2" fmla="*/ 4234634 w 4234634"/>
              <a:gd name="connsiteY2" fmla="*/ 2934896 h 3168433"/>
              <a:gd name="connsiteX3" fmla="*/ 2809702 w 4234634"/>
              <a:gd name="connsiteY3" fmla="*/ 2975957 h 3168433"/>
              <a:gd name="connsiteX4" fmla="*/ 2360815 w 4234634"/>
              <a:gd name="connsiteY4" fmla="*/ 2626822 h 3168433"/>
              <a:gd name="connsiteX5" fmla="*/ 881150 w 4234634"/>
              <a:gd name="connsiteY5" fmla="*/ 2676699 h 3168433"/>
              <a:gd name="connsiteX6" fmla="*/ 0 w 4234634"/>
              <a:gd name="connsiteY6" fmla="*/ 2934896 h 3168433"/>
              <a:gd name="connsiteX7" fmla="*/ 0 w 4234634"/>
              <a:gd name="connsiteY7" fmla="*/ 0 h 3168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34634" h="3168433">
                <a:moveTo>
                  <a:pt x="0" y="0"/>
                </a:moveTo>
                <a:lnTo>
                  <a:pt x="4234634" y="0"/>
                </a:lnTo>
                <a:lnTo>
                  <a:pt x="4234634" y="2934896"/>
                </a:lnTo>
                <a:cubicBezTo>
                  <a:pt x="4022084" y="3405951"/>
                  <a:pt x="3122005" y="3027303"/>
                  <a:pt x="2809702" y="2975957"/>
                </a:cubicBezTo>
                <a:cubicBezTo>
                  <a:pt x="2497399" y="2924611"/>
                  <a:pt x="2707179" y="2651760"/>
                  <a:pt x="2360815" y="2626822"/>
                </a:cubicBezTo>
                <a:cubicBezTo>
                  <a:pt x="2014452" y="2601884"/>
                  <a:pt x="1277390" y="2655833"/>
                  <a:pt x="881150" y="2676699"/>
                </a:cubicBezTo>
                <a:lnTo>
                  <a:pt x="0" y="2934896"/>
                </a:lnTo>
                <a:lnTo>
                  <a:pt x="0" y="0"/>
                </a:lnTo>
                <a:close/>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flipV="1">
            <a:off x="15754696" y="4097432"/>
            <a:ext cx="1136228" cy="27432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6867113" y="3820614"/>
            <a:ext cx="3047175" cy="461665"/>
          </a:xfrm>
          <a:prstGeom prst="rect">
            <a:avLst/>
          </a:prstGeom>
          <a:noFill/>
        </p:spPr>
        <p:txBody>
          <a:bodyPr wrap="square" rtlCol="0">
            <a:spAutoFit/>
          </a:bodyPr>
          <a:lstStyle/>
          <a:p>
            <a:r>
              <a:rPr lang="en-US" sz="2400" dirty="0" smtClean="0">
                <a:solidFill>
                  <a:srgbClr val="FF0000"/>
                </a:solidFill>
              </a:rPr>
              <a:t>Boiler pressure control</a:t>
            </a:r>
            <a:endParaRPr lang="en-US" sz="2400" dirty="0">
              <a:solidFill>
                <a:srgbClr val="FF0000"/>
              </a:solidFill>
            </a:endParaRPr>
          </a:p>
        </p:txBody>
      </p:sp>
      <p:sp>
        <p:nvSpPr>
          <p:cNvPr id="22" name="Rectangle 21"/>
          <p:cNvSpPr/>
          <p:nvPr/>
        </p:nvSpPr>
        <p:spPr>
          <a:xfrm>
            <a:off x="16276649" y="5361195"/>
            <a:ext cx="3864916" cy="2856048"/>
          </a:xfrm>
          <a:prstGeom prst="rect">
            <a:avLst/>
          </a:prstGeom>
          <a:noFill/>
          <a:ln w="571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p:nvPr/>
        </p:nvCxnSpPr>
        <p:spPr>
          <a:xfrm flipV="1">
            <a:off x="16923394" y="4969797"/>
            <a:ext cx="1247968" cy="677241"/>
          </a:xfrm>
          <a:prstGeom prst="straightConnector1">
            <a:avLst/>
          </a:prstGeom>
          <a:ln w="381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18114003" y="4669854"/>
            <a:ext cx="3600569" cy="461665"/>
          </a:xfrm>
          <a:prstGeom prst="rect">
            <a:avLst/>
          </a:prstGeom>
          <a:noFill/>
        </p:spPr>
        <p:txBody>
          <a:bodyPr wrap="square" rtlCol="0">
            <a:spAutoFit/>
          </a:bodyPr>
          <a:lstStyle/>
          <a:p>
            <a:r>
              <a:rPr lang="en-US" sz="2400" dirty="0" smtClean="0">
                <a:solidFill>
                  <a:schemeClr val="accent6">
                    <a:lumMod val="50000"/>
                  </a:schemeClr>
                </a:solidFill>
              </a:rPr>
              <a:t>Turbine governing system</a:t>
            </a:r>
            <a:endParaRPr lang="en-US" sz="2400" dirty="0">
              <a:solidFill>
                <a:schemeClr val="accent6">
                  <a:lumMod val="50000"/>
                </a:schemeClr>
              </a:solidFill>
            </a:endParaRPr>
          </a:p>
        </p:txBody>
      </p:sp>
      <p:sp>
        <p:nvSpPr>
          <p:cNvPr id="35" name="TextBox 34"/>
          <p:cNvSpPr txBox="1"/>
          <p:nvPr/>
        </p:nvSpPr>
        <p:spPr>
          <a:xfrm>
            <a:off x="1" y="11717654"/>
            <a:ext cx="10279452" cy="8356134"/>
          </a:xfrm>
          <a:prstGeom prst="rect">
            <a:avLst/>
          </a:prstGeom>
          <a:noFill/>
        </p:spPr>
        <p:txBody>
          <a:bodyPr wrap="square" rtlCol="0">
            <a:spAutoFit/>
          </a:bodyPr>
          <a:lstStyle/>
          <a:p>
            <a:pPr marL="285750" indent="-285750">
              <a:buFont typeface="Arial" panose="020B0604020202020204" pitchFamily="34" charset="0"/>
              <a:buChar char="•"/>
            </a:pPr>
            <a:r>
              <a:rPr lang="en-US" sz="2400" b="1" dirty="0" smtClean="0"/>
              <a:t>VALVE:   </a:t>
            </a:r>
            <a:r>
              <a:rPr lang="en-US" sz="2400" dirty="0" smtClean="0"/>
              <a:t>For </a:t>
            </a:r>
            <a:r>
              <a:rPr lang="en-US" sz="2400" dirty="0"/>
              <a:t>the valve </a:t>
            </a:r>
            <a:r>
              <a:rPr lang="en-US" sz="2400" dirty="0" smtClean="0"/>
              <a:t>control </a:t>
            </a:r>
            <a:r>
              <a:rPr lang="en-US" sz="2400" dirty="0"/>
              <a:t>there are 2 modes:</a:t>
            </a:r>
            <a:endParaRPr lang="en-US" sz="2400" dirty="0">
              <a:effectLst>
                <a:outerShdw blurRad="38100" dist="38100" dir="2700000" algn="tl">
                  <a:srgbClr val="000000">
                    <a:alpha val="43137"/>
                  </a:srgbClr>
                </a:outerShdw>
              </a:effectLst>
            </a:endParaRPr>
          </a:p>
          <a:p>
            <a:r>
              <a:rPr lang="en-US" sz="2400" b="1" dirty="0"/>
              <a:t>-</a:t>
            </a:r>
            <a:r>
              <a:rPr lang="en-US" sz="2400" b="1" dirty="0" smtClean="0"/>
              <a:t>AUTOMATIC</a:t>
            </a:r>
            <a:r>
              <a:rPr lang="en-US" sz="2400" dirty="0" smtClean="0"/>
              <a:t>: The </a:t>
            </a:r>
            <a:r>
              <a:rPr lang="en-US" sz="2400" dirty="0"/>
              <a:t>valve will be controlled automatically depending on the </a:t>
            </a:r>
            <a:r>
              <a:rPr lang="en-US" sz="2400" dirty="0" smtClean="0"/>
              <a:t>turbine-speed-set point </a:t>
            </a:r>
            <a:r>
              <a:rPr lang="en-US" sz="2400" dirty="0"/>
              <a:t>saved in the PLC (the </a:t>
            </a:r>
            <a:r>
              <a:rPr lang="en-US" sz="2400" dirty="0" smtClean="0"/>
              <a:t>set point </a:t>
            </a:r>
            <a:r>
              <a:rPr lang="en-US" sz="2400" dirty="0"/>
              <a:t>can be either the default value or a manually written </a:t>
            </a:r>
            <a:r>
              <a:rPr lang="en-US" sz="2400" dirty="0" smtClean="0"/>
              <a:t>value).</a:t>
            </a:r>
            <a:endParaRPr lang="en-US" sz="2400" dirty="0"/>
          </a:p>
          <a:p>
            <a:r>
              <a:rPr lang="en-US" sz="2400" b="1" dirty="0"/>
              <a:t>- MANUAL: </a:t>
            </a:r>
            <a:r>
              <a:rPr lang="en-US" sz="2400" dirty="0" smtClean="0"/>
              <a:t>In </a:t>
            </a:r>
            <a:r>
              <a:rPr lang="en-US" sz="2400" dirty="0"/>
              <a:t>this mode its possible to control the valve manually by writing an opening % to the PLC</a:t>
            </a:r>
            <a:r>
              <a:rPr lang="en-US" sz="2400" dirty="0" smtClean="0"/>
              <a:t>.</a:t>
            </a:r>
            <a:endParaRPr lang="en-US" sz="2400" dirty="0"/>
          </a:p>
          <a:p>
            <a:pPr marL="285750" indent="-285750">
              <a:buFont typeface="Arial" panose="020B0604020202020204" pitchFamily="34" charset="0"/>
              <a:buChar char="•"/>
            </a:pPr>
            <a:r>
              <a:rPr lang="en-US" sz="2400" b="1" dirty="0"/>
              <a:t>TURBINE </a:t>
            </a:r>
            <a:r>
              <a:rPr lang="en-US" sz="2400" b="1" dirty="0" smtClean="0"/>
              <a:t>SPEED:   </a:t>
            </a:r>
            <a:r>
              <a:rPr lang="en-US" sz="2400" dirty="0" smtClean="0"/>
              <a:t>Considering </a:t>
            </a:r>
            <a:r>
              <a:rPr lang="en-US" sz="2400" dirty="0"/>
              <a:t>the setpoint there are 2 </a:t>
            </a:r>
            <a:r>
              <a:rPr lang="en-US" sz="2400" dirty="0" smtClean="0"/>
              <a:t>modes:</a:t>
            </a:r>
            <a:endParaRPr lang="en-US" sz="2400" dirty="0"/>
          </a:p>
          <a:p>
            <a:pPr marL="342900" indent="-342900">
              <a:buFontTx/>
              <a:buChar char="-"/>
            </a:pPr>
            <a:r>
              <a:rPr lang="en-US" sz="2400" b="1" dirty="0" smtClean="0"/>
              <a:t>AUTOMATIC</a:t>
            </a:r>
            <a:r>
              <a:rPr lang="en-US" sz="2400" b="1" dirty="0"/>
              <a:t>: </a:t>
            </a:r>
            <a:r>
              <a:rPr lang="en-US" sz="2400" dirty="0" smtClean="0"/>
              <a:t>The </a:t>
            </a:r>
            <a:r>
              <a:rPr lang="en-US" sz="2400" dirty="0"/>
              <a:t>valve (if in automatic-mode) will be controlled depending on the default turbine-speed-set point saved in the PLC. </a:t>
            </a:r>
            <a:endParaRPr lang="en-US" sz="2400" dirty="0" smtClean="0"/>
          </a:p>
          <a:p>
            <a:pPr marL="342900" indent="-342900">
              <a:buFontTx/>
              <a:buChar char="-"/>
            </a:pPr>
            <a:r>
              <a:rPr lang="en-US" sz="2400" b="1" dirty="0" smtClean="0"/>
              <a:t>-</a:t>
            </a:r>
            <a:r>
              <a:rPr lang="en-US" sz="2400" b="1" dirty="0"/>
              <a:t>MANUAL</a:t>
            </a:r>
            <a:r>
              <a:rPr lang="en-US" sz="2400" b="1" dirty="0" smtClean="0"/>
              <a:t>:</a:t>
            </a:r>
            <a:r>
              <a:rPr lang="en-US" sz="2400" dirty="0" smtClean="0"/>
              <a:t> In </a:t>
            </a:r>
            <a:r>
              <a:rPr lang="en-US" sz="2400" dirty="0"/>
              <a:t>this mode its possible to set the setpoint manually. By writing a setpoint, the valve (if in automatic-mode) will be controlled depending on the written setpoint. For more details, see the PLC documentation</a:t>
            </a:r>
            <a:r>
              <a:rPr lang="en-US" sz="2400" dirty="0" smtClean="0"/>
              <a:t>.</a:t>
            </a:r>
          </a:p>
          <a:p>
            <a:pPr marL="342900" indent="-342900" algn="r" rtl="1">
              <a:buFont typeface="Arial" panose="020B0604020202020204" pitchFamily="34" charset="0"/>
              <a:buChar char="•"/>
            </a:pPr>
            <a:r>
              <a:rPr lang="ar-LB" sz="2500" dirty="0" smtClean="0">
                <a:latin typeface="Traditional Arabic" panose="02020603050405020304" pitchFamily="18" charset="-78"/>
                <a:cs typeface="Traditional Arabic" panose="02020603050405020304" pitchFamily="18" charset="-78"/>
              </a:rPr>
              <a:t>الصمام: للتحكم في الصمام ، هناك وضعان:</a:t>
            </a:r>
          </a:p>
          <a:p>
            <a:pPr algn="r" rtl="1"/>
            <a:r>
              <a:rPr lang="ar-LB" sz="2500" dirty="0" smtClean="0">
                <a:latin typeface="Traditional Arabic" panose="02020603050405020304" pitchFamily="18" charset="-78"/>
                <a:cs typeface="Traditional Arabic" panose="02020603050405020304" pitchFamily="18" charset="-78"/>
              </a:rPr>
              <a:t>- </a:t>
            </a:r>
            <a:r>
              <a:rPr lang="ar-LB" sz="2500" dirty="0">
                <a:latin typeface="Traditional Arabic" panose="02020603050405020304" pitchFamily="18" charset="-78"/>
                <a:cs typeface="Traditional Arabic" panose="02020603050405020304" pitchFamily="18" charset="-78"/>
              </a:rPr>
              <a:t>آلي: سيتم التحكم في الصمام تلقائيًا اعتمادًا على نقطة ضبط سرعة التوربين المحفوظة في </a:t>
            </a:r>
            <a:r>
              <a:rPr lang="en-US" sz="2500" dirty="0">
                <a:latin typeface="Traditional Arabic" panose="02020603050405020304" pitchFamily="18" charset="-78"/>
                <a:cs typeface="Traditional Arabic" panose="02020603050405020304" pitchFamily="18" charset="-78"/>
              </a:rPr>
              <a:t>PLC(</a:t>
            </a:r>
            <a:r>
              <a:rPr lang="ar-LB" sz="2500" dirty="0">
                <a:latin typeface="Traditional Arabic" panose="02020603050405020304" pitchFamily="18" charset="-78"/>
                <a:cs typeface="Traditional Arabic" panose="02020603050405020304" pitchFamily="18" charset="-78"/>
              </a:rPr>
              <a:t>يمكن أن تكون نقطة الضبط إما القيمة الافتراضية أو قيمة مكتوبة يدويًا).</a:t>
            </a:r>
          </a:p>
          <a:p>
            <a:pPr algn="r" rtl="1"/>
            <a:r>
              <a:rPr lang="ar-LB" sz="2500" dirty="0">
                <a:latin typeface="Traditional Arabic" panose="02020603050405020304" pitchFamily="18" charset="-78"/>
                <a:cs typeface="Traditional Arabic" panose="02020603050405020304" pitchFamily="18" charset="-78"/>
              </a:rPr>
              <a:t>- يدوي: في هذا الوضع ، من الممكن التحكم في الصمام يدويًا عن طريق كتابة٪ الفتح إلى </a:t>
            </a:r>
            <a:r>
              <a:rPr lang="en-US" sz="2500" dirty="0">
                <a:latin typeface="Traditional Arabic" panose="02020603050405020304" pitchFamily="18" charset="-78"/>
                <a:cs typeface="Traditional Arabic" panose="02020603050405020304" pitchFamily="18" charset="-78"/>
              </a:rPr>
              <a:t>PLC.</a:t>
            </a:r>
          </a:p>
          <a:p>
            <a:pPr marL="342900" indent="-342900" algn="r" rtl="1">
              <a:buFont typeface="Arial" panose="020B0604020202020204" pitchFamily="34" charset="0"/>
              <a:buChar char="•"/>
            </a:pPr>
            <a:r>
              <a:rPr lang="ar-LB" sz="2500" dirty="0" smtClean="0">
                <a:latin typeface="Traditional Arabic" panose="02020603050405020304" pitchFamily="18" charset="-78"/>
                <a:cs typeface="Traditional Arabic" panose="02020603050405020304" pitchFamily="18" charset="-78"/>
              </a:rPr>
              <a:t>سرعة التوربين: بالنظر إلى نقطة الضبط ، يوجد وضعان:</a:t>
            </a:r>
          </a:p>
          <a:p>
            <a:pPr algn="r" rtl="1"/>
            <a:r>
              <a:rPr lang="en-US" sz="2500" dirty="0" smtClean="0">
                <a:latin typeface="Traditional Arabic" panose="02020603050405020304" pitchFamily="18" charset="-78"/>
                <a:cs typeface="Traditional Arabic" panose="02020603050405020304" pitchFamily="18" charset="-78"/>
              </a:rPr>
              <a:t>-</a:t>
            </a:r>
            <a:r>
              <a:rPr lang="ar-LB" sz="2500" dirty="0" smtClean="0">
                <a:latin typeface="Traditional Arabic" panose="02020603050405020304" pitchFamily="18" charset="-78"/>
                <a:cs typeface="Traditional Arabic" panose="02020603050405020304" pitchFamily="18" charset="-78"/>
              </a:rPr>
              <a:t> آلي</a:t>
            </a:r>
            <a:r>
              <a:rPr lang="ar-LB" sz="2500" dirty="0">
                <a:latin typeface="Traditional Arabic" panose="02020603050405020304" pitchFamily="18" charset="-78"/>
                <a:cs typeface="Traditional Arabic" panose="02020603050405020304" pitchFamily="18" charset="-78"/>
              </a:rPr>
              <a:t>: سيتم التحكم </a:t>
            </a:r>
            <a:r>
              <a:rPr lang="ar-LB" sz="2500" dirty="0" smtClean="0">
                <a:latin typeface="Traditional Arabic" panose="02020603050405020304" pitchFamily="18" charset="-78"/>
                <a:cs typeface="Traditional Arabic" panose="02020603050405020304" pitchFamily="18" charset="-78"/>
              </a:rPr>
              <a:t>في </a:t>
            </a:r>
            <a:r>
              <a:rPr lang="ar-LB" sz="2500" dirty="0">
                <a:latin typeface="Traditional Arabic" panose="02020603050405020304" pitchFamily="18" charset="-78"/>
                <a:cs typeface="Traditional Arabic" panose="02020603050405020304" pitchFamily="18" charset="-78"/>
              </a:rPr>
              <a:t>الصمام (إذا كان في الوضع التلقائي) اعتمادًا على نقطة ضبط سرعة التوربين الافتراضية المحفوظة </a:t>
            </a:r>
            <a:r>
              <a:rPr lang="ar-LB" sz="2500" dirty="0" smtClean="0">
                <a:latin typeface="Traditional Arabic" panose="02020603050405020304" pitchFamily="18" charset="-78"/>
                <a:cs typeface="Traditional Arabic" panose="02020603050405020304" pitchFamily="18" charset="-78"/>
              </a:rPr>
              <a:t>في </a:t>
            </a:r>
            <a:r>
              <a:rPr lang="en-US" sz="2500" dirty="0">
                <a:latin typeface="Traditional Arabic" panose="02020603050405020304" pitchFamily="18" charset="-78"/>
                <a:cs typeface="Traditional Arabic" panose="02020603050405020304" pitchFamily="18" charset="-78"/>
              </a:rPr>
              <a:t>PLC.</a:t>
            </a:r>
          </a:p>
          <a:p>
            <a:pPr algn="r" rtl="1"/>
            <a:r>
              <a:rPr lang="ar-LB" sz="2500" dirty="0" smtClean="0">
                <a:latin typeface="Traditional Arabic" panose="02020603050405020304" pitchFamily="18" charset="-78"/>
                <a:cs typeface="Traditional Arabic" panose="02020603050405020304" pitchFamily="18" charset="-78"/>
              </a:rPr>
              <a:t> </a:t>
            </a:r>
            <a:r>
              <a:rPr lang="en-US" sz="2500" dirty="0" smtClean="0">
                <a:latin typeface="Traditional Arabic" panose="02020603050405020304" pitchFamily="18" charset="-78"/>
                <a:cs typeface="Traditional Arabic" panose="02020603050405020304" pitchFamily="18" charset="-78"/>
              </a:rPr>
              <a:t>- </a:t>
            </a:r>
            <a:r>
              <a:rPr lang="ar-LB" sz="2500" dirty="0">
                <a:latin typeface="Traditional Arabic" panose="02020603050405020304" pitchFamily="18" charset="-78"/>
                <a:cs typeface="Traditional Arabic" panose="02020603050405020304" pitchFamily="18" charset="-78"/>
              </a:rPr>
              <a:t>يدوي: من الممكن في هذا الوضع ضبط نقطة الضبط يدويًا. من خلال كتابة نقطة ضبط ، سيتم التحكم في الصمام (إذا كان في الوضع التلقائي) اعتمادًا على نقطة الضبط المكتوبة. لمزيد من التفاصيل ، راجع وثائق </a:t>
            </a:r>
            <a:r>
              <a:rPr lang="en-US" sz="2500" dirty="0">
                <a:latin typeface="Traditional Arabic" panose="02020603050405020304" pitchFamily="18" charset="-78"/>
                <a:cs typeface="Traditional Arabic" panose="02020603050405020304" pitchFamily="18" charset="-78"/>
              </a:rPr>
              <a:t>PLC.</a:t>
            </a:r>
          </a:p>
          <a:p>
            <a:endParaRPr lang="en-US" sz="2400" dirty="0"/>
          </a:p>
        </p:txBody>
      </p:sp>
      <p:sp>
        <p:nvSpPr>
          <p:cNvPr id="38" name="Oval 37"/>
          <p:cNvSpPr/>
          <p:nvPr/>
        </p:nvSpPr>
        <p:spPr>
          <a:xfrm>
            <a:off x="15115319" y="6145534"/>
            <a:ext cx="872825" cy="6702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42" name="Straight Arrow Connector 41"/>
          <p:cNvCxnSpPr>
            <a:stCxn id="38" idx="4"/>
          </p:cNvCxnSpPr>
          <p:nvPr/>
        </p:nvCxnSpPr>
        <p:spPr>
          <a:xfrm flipH="1">
            <a:off x="15545127" y="6815805"/>
            <a:ext cx="6605" cy="59575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15115319" y="7542187"/>
            <a:ext cx="872825" cy="14708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lumMod val="95000"/>
                    <a:lumOff val="5000"/>
                  </a:schemeClr>
                </a:solidFill>
              </a:rPr>
              <a:t>false</a:t>
            </a:r>
            <a:endParaRPr lang="en-US" sz="1600" dirty="0">
              <a:solidFill>
                <a:schemeClr val="tx1">
                  <a:lumMod val="95000"/>
                  <a:lumOff val="5000"/>
                </a:schemeClr>
              </a:solidFill>
            </a:endParaRPr>
          </a:p>
        </p:txBody>
      </p:sp>
      <p:sp>
        <p:nvSpPr>
          <p:cNvPr id="61" name="Rectangle 60"/>
          <p:cNvSpPr/>
          <p:nvPr/>
        </p:nvSpPr>
        <p:spPr>
          <a:xfrm>
            <a:off x="15128029" y="7871568"/>
            <a:ext cx="872825" cy="147086"/>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lumMod val="95000"/>
                    <a:lumOff val="5000"/>
                  </a:schemeClr>
                </a:solidFill>
              </a:rPr>
              <a:t>true</a:t>
            </a:r>
            <a:endParaRPr lang="en-US" sz="1600" dirty="0">
              <a:solidFill>
                <a:schemeClr val="tx1">
                  <a:lumMod val="95000"/>
                  <a:lumOff val="5000"/>
                </a:schemeClr>
              </a:solidFill>
            </a:endParaRPr>
          </a:p>
        </p:txBody>
      </p:sp>
      <p:pic>
        <p:nvPicPr>
          <p:cNvPr id="11" name="Picture 10"/>
          <p:cNvPicPr>
            <a:picLocks noChangeAspect="1"/>
          </p:cNvPicPr>
          <p:nvPr/>
        </p:nvPicPr>
        <p:blipFill rotWithShape="1">
          <a:blip r:embed="rId8"/>
          <a:srcRect l="24446" t="51454" r="65068" b="41403"/>
          <a:stretch/>
        </p:blipFill>
        <p:spPr>
          <a:xfrm>
            <a:off x="11075644" y="14622960"/>
            <a:ext cx="1364343" cy="445670"/>
          </a:xfrm>
          <a:prstGeom prst="rect">
            <a:avLst/>
          </a:prstGeom>
        </p:spPr>
      </p:pic>
      <p:pic>
        <p:nvPicPr>
          <p:cNvPr id="14" name="Picture 13"/>
          <p:cNvPicPr>
            <a:picLocks noChangeAspect="1"/>
          </p:cNvPicPr>
          <p:nvPr/>
        </p:nvPicPr>
        <p:blipFill rotWithShape="1">
          <a:blip r:embed="rId8"/>
          <a:srcRect l="25339" t="67327" r="62390" b="25927"/>
          <a:stretch/>
        </p:blipFill>
        <p:spPr>
          <a:xfrm>
            <a:off x="10972803" y="15704458"/>
            <a:ext cx="1596573" cy="464455"/>
          </a:xfrm>
          <a:prstGeom prst="rect">
            <a:avLst/>
          </a:prstGeom>
        </p:spPr>
      </p:pic>
      <p:pic>
        <p:nvPicPr>
          <p:cNvPr id="50" name="Picture 49"/>
          <p:cNvPicPr>
            <a:picLocks noChangeAspect="1"/>
          </p:cNvPicPr>
          <p:nvPr/>
        </p:nvPicPr>
        <p:blipFill rotWithShape="1">
          <a:blip r:embed="rId8"/>
          <a:srcRect l="26888" t="51439" r="65986" b="41887"/>
          <a:stretch/>
        </p:blipFill>
        <p:spPr>
          <a:xfrm>
            <a:off x="13264308" y="5167347"/>
            <a:ext cx="661012" cy="297019"/>
          </a:xfrm>
          <a:prstGeom prst="rect">
            <a:avLst/>
          </a:prstGeom>
        </p:spPr>
      </p:pic>
      <p:sp>
        <p:nvSpPr>
          <p:cNvPr id="51" name="Oval 50"/>
          <p:cNvSpPr/>
          <p:nvPr/>
        </p:nvSpPr>
        <p:spPr>
          <a:xfrm>
            <a:off x="13248991" y="4963319"/>
            <a:ext cx="676329" cy="6702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 name="TextBox 14"/>
          <p:cNvSpPr txBox="1"/>
          <p:nvPr/>
        </p:nvSpPr>
        <p:spPr>
          <a:xfrm>
            <a:off x="16276649" y="11659760"/>
            <a:ext cx="5008713" cy="5093702"/>
          </a:xfrm>
          <a:prstGeom prst="rect">
            <a:avLst/>
          </a:prstGeom>
          <a:noFill/>
        </p:spPr>
        <p:txBody>
          <a:bodyPr wrap="square" rtlCol="0">
            <a:spAutoFit/>
          </a:bodyPr>
          <a:lstStyle/>
          <a:p>
            <a:pPr algn="r"/>
            <a:r>
              <a:rPr lang="ar-LB" sz="2500" dirty="0">
                <a:latin typeface="Traditional Arabic" panose="02020603050405020304" pitchFamily="18" charset="-78"/>
                <a:cs typeface="Traditional Arabic" panose="02020603050405020304" pitchFamily="18" charset="-78"/>
              </a:rPr>
              <a:t>الصمامات:</a:t>
            </a:r>
          </a:p>
          <a:p>
            <a:pPr algn="r"/>
            <a:r>
              <a:rPr lang="ar-LB" sz="2500" dirty="0">
                <a:latin typeface="Traditional Arabic" panose="02020603050405020304" pitchFamily="18" charset="-78"/>
                <a:cs typeface="Traditional Arabic" panose="02020603050405020304" pitchFamily="18" charset="-78"/>
              </a:rPr>
              <a:t>لصمامات الغلاف الجوي وصمامات المكثف:</a:t>
            </a:r>
          </a:p>
          <a:p>
            <a:pPr algn="r"/>
            <a:r>
              <a:rPr lang="ar-LB" sz="2500" dirty="0">
                <a:latin typeface="Traditional Arabic" panose="02020603050405020304" pitchFamily="18" charset="-78"/>
                <a:cs typeface="Traditional Arabic" panose="02020603050405020304" pitchFamily="18" charset="-78"/>
              </a:rPr>
              <a:t>إشارة اللون للحالات (الحقول النصية):</a:t>
            </a:r>
          </a:p>
          <a:p>
            <a:pPr algn="r"/>
            <a:r>
              <a:rPr lang="ar-LB" sz="2500" dirty="0">
                <a:latin typeface="Traditional Arabic" panose="02020603050405020304" pitchFamily="18" charset="-78"/>
                <a:cs typeface="Traditional Arabic" panose="02020603050405020304" pitchFamily="18" charset="-78"/>
              </a:rPr>
              <a:t>- أحمر → خطأ / مغلق</a:t>
            </a:r>
          </a:p>
          <a:p>
            <a:pPr algn="r"/>
            <a:r>
              <a:rPr lang="ar-LB" sz="2500" dirty="0">
                <a:latin typeface="Traditional Arabic" panose="02020603050405020304" pitchFamily="18" charset="-78"/>
                <a:cs typeface="Traditional Arabic" panose="02020603050405020304" pitchFamily="18" charset="-78"/>
              </a:rPr>
              <a:t>- أخضر → صحيح / مفتوح</a:t>
            </a:r>
          </a:p>
          <a:p>
            <a:pPr algn="r"/>
            <a:r>
              <a:rPr lang="ar-LB" sz="2500" dirty="0">
                <a:latin typeface="Traditional Arabic" panose="02020603050405020304" pitchFamily="18" charset="-78"/>
                <a:cs typeface="Traditional Arabic" panose="02020603050405020304" pitchFamily="18" charset="-78"/>
              </a:rPr>
              <a:t>مؤشرات التحكم (الأزرار):</a:t>
            </a:r>
          </a:p>
          <a:p>
            <a:pPr algn="r"/>
            <a:r>
              <a:rPr lang="ar-LB" sz="2500" dirty="0">
                <a:latin typeface="Traditional Arabic" panose="02020603050405020304" pitchFamily="18" charset="-78"/>
                <a:cs typeface="Traditional Arabic" panose="02020603050405020304" pitchFamily="18" charset="-78"/>
              </a:rPr>
              <a:t>من خلال النقر فوق الأزرار ، من الممكن فتح الصمامات يدويًا. يمكن أن يكون هناك حالتان:</a:t>
            </a:r>
          </a:p>
          <a:p>
            <a:pPr algn="r"/>
            <a:r>
              <a:rPr lang="ar-LB" sz="2500" dirty="0">
                <a:latin typeface="Traditional Arabic" panose="02020603050405020304" pitchFamily="18" charset="-78"/>
                <a:cs typeface="Traditional Arabic" panose="02020603050405020304" pitchFamily="18" charset="-78"/>
              </a:rPr>
              <a:t>  - </a:t>
            </a:r>
            <a:r>
              <a:rPr lang="ar-LB" sz="2500" dirty="0" smtClean="0">
                <a:latin typeface="Traditional Arabic" panose="02020603050405020304" pitchFamily="18" charset="-78"/>
                <a:cs typeface="Traditional Arabic" panose="02020603050405020304" pitchFamily="18" charset="-78"/>
              </a:rPr>
              <a:t>هذا </a:t>
            </a:r>
            <a:r>
              <a:rPr lang="ar-LB" sz="2500" dirty="0">
                <a:latin typeface="Traditional Arabic" panose="02020603050405020304" pitchFamily="18" charset="-78"/>
                <a:cs typeface="Traditional Arabic" panose="02020603050405020304" pitchFamily="18" charset="-78"/>
              </a:rPr>
              <a:t>يعني أن الصمام في الوضع التلقائي. سيؤدي النقر فوق الزر إلى فتح الصمام يدويًا ويتحول إلى الوضع اليدوي.</a:t>
            </a:r>
          </a:p>
          <a:p>
            <a:pPr algn="r"/>
            <a:r>
              <a:rPr lang="ar-LB" sz="2500" dirty="0">
                <a:latin typeface="Traditional Arabic" panose="02020603050405020304" pitchFamily="18" charset="-78"/>
                <a:cs typeface="Traditional Arabic" panose="02020603050405020304" pitchFamily="18" charset="-78"/>
              </a:rPr>
              <a:t>- </a:t>
            </a:r>
            <a:r>
              <a:rPr lang="ar-LB" sz="2500" dirty="0" smtClean="0">
                <a:latin typeface="Traditional Arabic" panose="02020603050405020304" pitchFamily="18" charset="-78"/>
                <a:cs typeface="Traditional Arabic" panose="02020603050405020304" pitchFamily="18" charset="-78"/>
              </a:rPr>
              <a:t>هذا يعني </a:t>
            </a:r>
            <a:r>
              <a:rPr lang="ar-LB" sz="2500" dirty="0">
                <a:latin typeface="Traditional Arabic" panose="02020603050405020304" pitchFamily="18" charset="-78"/>
                <a:cs typeface="Traditional Arabic" panose="02020603050405020304" pitchFamily="18" charset="-78"/>
              </a:rPr>
              <a:t>أن الصمام في الوضع اليدوي (ومفتوح). لن يغلق الصمام أبدًا حتى يعود إلى الوضع التلقائي. سيؤدي النقر فوق الزر إلى العودة إلى الوضع التلقائي</a:t>
            </a:r>
            <a:r>
              <a:rPr lang="ar-LB" sz="2500" dirty="0" smtClean="0">
                <a:latin typeface="Traditional Arabic" panose="02020603050405020304" pitchFamily="18" charset="-78"/>
                <a:cs typeface="Traditional Arabic" panose="02020603050405020304" pitchFamily="18" charset="-78"/>
              </a:rPr>
              <a:t>.</a:t>
            </a:r>
            <a:endParaRPr lang="en-US" sz="2500" dirty="0">
              <a:latin typeface="Traditional Arabic" panose="02020603050405020304" pitchFamily="18" charset="-78"/>
              <a:cs typeface="Traditional Arabic" panose="02020603050405020304" pitchFamily="18" charset="-78"/>
            </a:endParaRPr>
          </a:p>
        </p:txBody>
      </p:sp>
      <p:sp>
        <p:nvSpPr>
          <p:cNvPr id="16" name="TextBox 15"/>
          <p:cNvSpPr txBox="1"/>
          <p:nvPr/>
        </p:nvSpPr>
        <p:spPr>
          <a:xfrm>
            <a:off x="17429677" y="16678906"/>
            <a:ext cx="3815269" cy="4324261"/>
          </a:xfrm>
          <a:prstGeom prst="rect">
            <a:avLst/>
          </a:prstGeom>
          <a:noFill/>
        </p:spPr>
        <p:txBody>
          <a:bodyPr wrap="square" rtlCol="0">
            <a:spAutoFit/>
          </a:bodyPr>
          <a:lstStyle/>
          <a:p>
            <a:pPr algn="r"/>
            <a:r>
              <a:rPr lang="ar-LB" sz="2500" dirty="0">
                <a:latin typeface="Traditional Arabic" panose="02020603050405020304" pitchFamily="18" charset="-78"/>
                <a:cs typeface="Traditional Arabic" panose="02020603050405020304" pitchFamily="18" charset="-78"/>
              </a:rPr>
              <a:t>الضغط:</a:t>
            </a:r>
          </a:p>
          <a:p>
            <a:pPr algn="r"/>
            <a:r>
              <a:rPr lang="ar-LB" sz="2500" dirty="0">
                <a:latin typeface="Traditional Arabic" panose="02020603050405020304" pitchFamily="18" charset="-78"/>
                <a:cs typeface="Traditional Arabic" panose="02020603050405020304" pitchFamily="18" charset="-78"/>
              </a:rPr>
              <a:t>يتم مراقبة الضغط الحالي في شريط: بالنظر إلى نقاط الضبط ، يوجد وضعان:</a:t>
            </a:r>
          </a:p>
          <a:p>
            <a:pPr algn="r"/>
            <a:r>
              <a:rPr lang="ar-LB" sz="2500" dirty="0">
                <a:latin typeface="Traditional Arabic" panose="02020603050405020304" pitchFamily="18" charset="-78"/>
                <a:cs typeface="Traditional Arabic" panose="02020603050405020304" pitchFamily="18" charset="-78"/>
              </a:rPr>
              <a:t>-التلقائي: في هذا الوضع لا يمكن ضبط أي نقطة ضبط يدويًا. سيتم التحكم في الصمامات وفقًا لنقاط ضبط الضغط الافتراضية المحفوظة في </a:t>
            </a:r>
            <a:r>
              <a:rPr lang="en-US" sz="2500" dirty="0">
                <a:latin typeface="Traditional Arabic" panose="02020603050405020304" pitchFamily="18" charset="-78"/>
                <a:cs typeface="Traditional Arabic" panose="02020603050405020304" pitchFamily="18" charset="-78"/>
              </a:rPr>
              <a:t>PLC.</a:t>
            </a:r>
          </a:p>
          <a:p>
            <a:pPr algn="r"/>
            <a:r>
              <a:rPr lang="en-US" sz="2500" dirty="0">
                <a:latin typeface="Traditional Arabic" panose="02020603050405020304" pitchFamily="18" charset="-78"/>
                <a:cs typeface="Traditional Arabic" panose="02020603050405020304" pitchFamily="18" charset="-78"/>
              </a:rPr>
              <a:t>-</a:t>
            </a:r>
            <a:r>
              <a:rPr lang="ar-LB" sz="2500" dirty="0">
                <a:latin typeface="Traditional Arabic" panose="02020603050405020304" pitchFamily="18" charset="-78"/>
                <a:cs typeface="Traditional Arabic" panose="02020603050405020304" pitchFamily="18" charset="-78"/>
              </a:rPr>
              <a:t>يدوي: من الممكن في هذا الوضع ضبط نقاط الضبط يدويًا. من خلال كتابة نقطة ضبط ، سيتم التحكم في الصمامات اعتمادًا على نقاط الضبط </a:t>
            </a:r>
            <a:r>
              <a:rPr lang="ar-LB" sz="2500" dirty="0" smtClean="0">
                <a:latin typeface="Traditional Arabic" panose="02020603050405020304" pitchFamily="18" charset="-78"/>
                <a:cs typeface="Traditional Arabic" panose="02020603050405020304" pitchFamily="18" charset="-78"/>
              </a:rPr>
              <a:t>المكتوبة.</a:t>
            </a:r>
            <a:r>
              <a:rPr lang="en-US" sz="2400" dirty="0" smtClean="0">
                <a:latin typeface="Traditional Arabic" panose="02020603050405020304" pitchFamily="18" charset="-78"/>
                <a:cs typeface="Traditional Arabic" panose="02020603050405020304" pitchFamily="18" charset="-78"/>
              </a:rPr>
              <a:t>.</a:t>
            </a:r>
            <a:endParaRPr lang="en-US" sz="2400" dirty="0">
              <a:latin typeface="Traditional Arabic" panose="02020603050405020304" pitchFamily="18" charset="-78"/>
              <a:cs typeface="Traditional Arabic" panose="02020603050405020304" pitchFamily="18" charset="-78"/>
            </a:endParaRPr>
          </a:p>
        </p:txBody>
      </p:sp>
      <p:sp>
        <p:nvSpPr>
          <p:cNvPr id="48" name="Snip Diagonal Corner Rectangle 47"/>
          <p:cNvSpPr/>
          <p:nvPr/>
        </p:nvSpPr>
        <p:spPr>
          <a:xfrm>
            <a:off x="-13788" y="19710940"/>
            <a:ext cx="10376207" cy="9942097"/>
          </a:xfrm>
          <a:prstGeom prst="snip2DiagRect">
            <a:avLst>
              <a:gd name="adj1" fmla="val 0"/>
              <a:gd name="adj2" fmla="val 0"/>
            </a:avLst>
          </a:prstGeom>
          <a:solidFill>
            <a:schemeClr val="bg2">
              <a:lumMod val="90000"/>
            </a:schemeClr>
          </a:solidFill>
          <a:ln>
            <a:solidFill>
              <a:schemeClr val="accent3">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1100" dirty="0"/>
          </a:p>
        </p:txBody>
      </p:sp>
      <p:sp>
        <p:nvSpPr>
          <p:cNvPr id="49" name="Snip Diagonal Corner Rectangle 48"/>
          <p:cNvSpPr/>
          <p:nvPr/>
        </p:nvSpPr>
        <p:spPr>
          <a:xfrm>
            <a:off x="55774" y="19693605"/>
            <a:ext cx="5184407" cy="810210"/>
          </a:xfrm>
          <a:prstGeom prst="snip2Diag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2">
                    <a:lumMod val="50000"/>
                  </a:schemeClr>
                </a:solidFill>
              </a:rPr>
              <a:t>Incinerator Regulating </a:t>
            </a:r>
            <a:r>
              <a:rPr lang="en-US" sz="2800" b="1" dirty="0" smtClean="0">
                <a:solidFill>
                  <a:schemeClr val="bg2">
                    <a:lumMod val="50000"/>
                  </a:schemeClr>
                </a:solidFill>
              </a:rPr>
              <a:t>System</a:t>
            </a:r>
            <a:r>
              <a:rPr lang="en-US" sz="2800" b="1" dirty="0">
                <a:solidFill>
                  <a:schemeClr val="bg2">
                    <a:lumMod val="50000"/>
                  </a:schemeClr>
                </a:solidFill>
              </a:rPr>
              <a:t> </a:t>
            </a:r>
            <a:r>
              <a:rPr lang="ar-LB" sz="2800" b="1" dirty="0" smtClean="0">
                <a:solidFill>
                  <a:schemeClr val="bg2">
                    <a:lumMod val="50000"/>
                  </a:schemeClr>
                </a:solidFill>
              </a:rPr>
              <a:t>نظام </a:t>
            </a:r>
            <a:r>
              <a:rPr lang="ar-LB" sz="2800" b="1" dirty="0">
                <a:solidFill>
                  <a:schemeClr val="bg2">
                    <a:lumMod val="50000"/>
                  </a:schemeClr>
                </a:solidFill>
              </a:rPr>
              <a:t>تنظيم </a:t>
            </a:r>
            <a:r>
              <a:rPr lang="ar-LB" sz="2800" b="1" dirty="0" smtClean="0">
                <a:solidFill>
                  <a:schemeClr val="bg2">
                    <a:lumMod val="50000"/>
                  </a:schemeClr>
                </a:solidFill>
              </a:rPr>
              <a:t>المحارق</a:t>
            </a:r>
            <a:endParaRPr lang="en-US" sz="2800" b="1" dirty="0" smtClean="0">
              <a:solidFill>
                <a:schemeClr val="bg2">
                  <a:lumMod val="50000"/>
                </a:schemeClr>
              </a:solidFill>
            </a:endParaRPr>
          </a:p>
        </p:txBody>
      </p:sp>
      <p:pic>
        <p:nvPicPr>
          <p:cNvPr id="53" name="Picture 52"/>
          <p:cNvPicPr>
            <a:picLocks noChangeAspect="1"/>
          </p:cNvPicPr>
          <p:nvPr/>
        </p:nvPicPr>
        <p:blipFill rotWithShape="1">
          <a:blip r:embed="rId9"/>
          <a:srcRect l="18866" t="28381" r="41413" b="21422"/>
          <a:stretch/>
        </p:blipFill>
        <p:spPr>
          <a:xfrm>
            <a:off x="139592" y="20573753"/>
            <a:ext cx="5128410" cy="3660519"/>
          </a:xfrm>
          <a:prstGeom prst="rect">
            <a:avLst/>
          </a:prstGeom>
        </p:spPr>
      </p:pic>
      <p:sp>
        <p:nvSpPr>
          <p:cNvPr id="85" name="Snip Diagonal Corner Rectangle 84"/>
          <p:cNvSpPr/>
          <p:nvPr/>
        </p:nvSpPr>
        <p:spPr>
          <a:xfrm>
            <a:off x="5532421" y="19681671"/>
            <a:ext cx="4642039" cy="796744"/>
          </a:xfrm>
          <a:prstGeom prst="snip2Diag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bg2">
                    <a:lumMod val="50000"/>
                  </a:schemeClr>
                </a:solidFill>
              </a:rPr>
              <a:t>Boiler Level control </a:t>
            </a:r>
            <a:r>
              <a:rPr lang="ar-LB" sz="2800" b="1" dirty="0">
                <a:solidFill>
                  <a:schemeClr val="bg2">
                    <a:lumMod val="50000"/>
                  </a:schemeClr>
                </a:solidFill>
              </a:rPr>
              <a:t>التحكم في المستوى</a:t>
            </a:r>
            <a:endParaRPr lang="en-US" sz="2800" b="1" dirty="0" smtClean="0">
              <a:solidFill>
                <a:schemeClr val="bg2">
                  <a:lumMod val="50000"/>
                </a:schemeClr>
              </a:solidFill>
            </a:endParaRPr>
          </a:p>
        </p:txBody>
      </p:sp>
      <p:pic>
        <p:nvPicPr>
          <p:cNvPr id="83" name="Picture 82"/>
          <p:cNvPicPr>
            <a:picLocks noChangeAspect="1"/>
          </p:cNvPicPr>
          <p:nvPr/>
        </p:nvPicPr>
        <p:blipFill rotWithShape="1">
          <a:blip r:embed="rId10"/>
          <a:srcRect l="19661" t="58091" r="55872" b="28260"/>
          <a:stretch/>
        </p:blipFill>
        <p:spPr>
          <a:xfrm>
            <a:off x="5627732" y="20531393"/>
            <a:ext cx="4570083" cy="1232159"/>
          </a:xfrm>
          <a:prstGeom prst="rect">
            <a:avLst/>
          </a:prstGeom>
        </p:spPr>
      </p:pic>
      <p:sp>
        <p:nvSpPr>
          <p:cNvPr id="86" name="TextBox 85"/>
          <p:cNvSpPr txBox="1"/>
          <p:nvPr/>
        </p:nvSpPr>
        <p:spPr>
          <a:xfrm>
            <a:off x="21075" y="24206345"/>
            <a:ext cx="10368238"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t>Color indication for states (Text </a:t>
            </a:r>
            <a:endParaRPr lang="en-US" sz="2400" dirty="0" smtClean="0"/>
          </a:p>
          <a:p>
            <a:r>
              <a:rPr lang="en-US" sz="2400" dirty="0" smtClean="0"/>
              <a:t>fields</a:t>
            </a:r>
            <a:r>
              <a:rPr lang="en-US" sz="2400" dirty="0"/>
              <a:t>): </a:t>
            </a:r>
            <a:r>
              <a:rPr lang="en-US" sz="2400" dirty="0" smtClean="0"/>
              <a:t>For supply fan, exhaust fans, waste motor: </a:t>
            </a:r>
          </a:p>
          <a:p>
            <a:r>
              <a:rPr lang="en-US" sz="2400" dirty="0" smtClean="0"/>
              <a:t>-Red → False/OFF</a:t>
            </a:r>
          </a:p>
          <a:p>
            <a:r>
              <a:rPr lang="en-US" sz="2400" dirty="0" smtClean="0"/>
              <a:t>-Green → True/ON</a:t>
            </a:r>
          </a:p>
          <a:p>
            <a:pPr marL="342900" indent="-342900">
              <a:buFont typeface="Arial" panose="020B0604020202020204" pitchFamily="34" charset="0"/>
              <a:buChar char="•"/>
            </a:pPr>
            <a:r>
              <a:rPr lang="en-US" sz="2400" dirty="0" smtClean="0"/>
              <a:t>Color </a:t>
            </a:r>
            <a:r>
              <a:rPr lang="en-US" sz="2400" dirty="0"/>
              <a:t>indication for </a:t>
            </a:r>
            <a:r>
              <a:rPr lang="en-US" sz="2400" dirty="0" smtClean="0"/>
              <a:t>control commands </a:t>
            </a:r>
            <a:r>
              <a:rPr lang="en-US" sz="2400" dirty="0"/>
              <a:t>(Buttons): For </a:t>
            </a:r>
            <a:r>
              <a:rPr lang="en-US" sz="2400" dirty="0" smtClean="0"/>
              <a:t>supply fan, exhaust fans, </a:t>
            </a:r>
            <a:r>
              <a:rPr lang="en-US" sz="2400" dirty="0"/>
              <a:t>waste </a:t>
            </a:r>
            <a:r>
              <a:rPr lang="en-US" sz="2400" dirty="0" smtClean="0"/>
              <a:t>motor:</a:t>
            </a:r>
          </a:p>
          <a:p>
            <a:r>
              <a:rPr lang="en-US" sz="2400" dirty="0" smtClean="0"/>
              <a:t>-</a:t>
            </a:r>
            <a:r>
              <a:rPr lang="en-US" sz="2400" dirty="0"/>
              <a:t>Red→False/OFF Command is send (the state field should also be red (OFF</a:t>
            </a:r>
            <a:r>
              <a:rPr lang="en-US" sz="2400" dirty="0" smtClean="0"/>
              <a:t>))</a:t>
            </a:r>
          </a:p>
          <a:p>
            <a:r>
              <a:rPr lang="en-US" sz="2400" dirty="0" smtClean="0"/>
              <a:t> </a:t>
            </a:r>
            <a:r>
              <a:rPr lang="en-US" sz="2400" dirty="0"/>
              <a:t>-Green→True/ON Command is send (the state field should also be green (ON)) </a:t>
            </a:r>
          </a:p>
        </p:txBody>
      </p:sp>
      <p:sp>
        <p:nvSpPr>
          <p:cNvPr id="87" name="TextBox 86"/>
          <p:cNvSpPr txBox="1"/>
          <p:nvPr/>
        </p:nvSpPr>
        <p:spPr>
          <a:xfrm>
            <a:off x="5358993" y="21722080"/>
            <a:ext cx="4828455" cy="4154984"/>
          </a:xfrm>
          <a:prstGeom prst="rect">
            <a:avLst/>
          </a:prstGeom>
          <a:noFill/>
        </p:spPr>
        <p:txBody>
          <a:bodyPr wrap="square" rtlCol="0">
            <a:spAutoFit/>
          </a:bodyPr>
          <a:lstStyle/>
          <a:p>
            <a:pPr algn="r" rtl="1"/>
            <a:r>
              <a:rPr lang="ar-LB" sz="2400" dirty="0">
                <a:latin typeface="Traditional Arabic" panose="02020603050405020304" pitchFamily="18" charset="-78"/>
                <a:cs typeface="Traditional Arabic" panose="02020603050405020304" pitchFamily="18" charset="-78"/>
              </a:rPr>
              <a:t>إشارة اللون </a:t>
            </a:r>
            <a:r>
              <a:rPr lang="ar-LB" sz="2400" dirty="0" smtClean="0">
                <a:latin typeface="Traditional Arabic" panose="02020603050405020304" pitchFamily="18" charset="-78"/>
                <a:cs typeface="Traditional Arabic" panose="02020603050405020304" pitchFamily="18" charset="-78"/>
              </a:rPr>
              <a:t>للحالات: </a:t>
            </a:r>
            <a:r>
              <a:rPr lang="ar-LB" sz="2400" dirty="0">
                <a:latin typeface="Traditional Arabic" panose="02020603050405020304" pitchFamily="18" charset="-78"/>
                <a:cs typeface="Traditional Arabic" panose="02020603050405020304" pitchFamily="18" charset="-78"/>
              </a:rPr>
              <a:t>لمروحة الإمداد ، ومراوح العادم ، ومحرك النفايات:</a:t>
            </a:r>
          </a:p>
          <a:p>
            <a:pPr algn="r" rtl="1"/>
            <a:r>
              <a:rPr lang="ar-LB" sz="2400" dirty="0">
                <a:latin typeface="Traditional Arabic" panose="02020603050405020304" pitchFamily="18" charset="-78"/>
                <a:cs typeface="Traditional Arabic" panose="02020603050405020304" pitchFamily="18" charset="-78"/>
              </a:rPr>
              <a:t>-</a:t>
            </a:r>
            <a:r>
              <a:rPr lang="en-US" sz="2400" dirty="0">
                <a:latin typeface="Traditional Arabic" panose="02020603050405020304" pitchFamily="18" charset="-78"/>
                <a:cs typeface="Traditional Arabic" panose="02020603050405020304" pitchFamily="18" charset="-78"/>
              </a:rPr>
              <a:t>Red → </a:t>
            </a:r>
            <a:r>
              <a:rPr lang="ar-LB" sz="2400" dirty="0">
                <a:latin typeface="Traditional Arabic" panose="02020603050405020304" pitchFamily="18" charset="-78"/>
                <a:cs typeface="Traditional Arabic" panose="02020603050405020304" pitchFamily="18" charset="-78"/>
              </a:rPr>
              <a:t>خطأ / إيقاف</a:t>
            </a:r>
          </a:p>
          <a:p>
            <a:pPr algn="r" rtl="1"/>
            <a:r>
              <a:rPr lang="ar-LB" sz="2400" dirty="0">
                <a:latin typeface="Traditional Arabic" panose="02020603050405020304" pitchFamily="18" charset="-78"/>
                <a:cs typeface="Traditional Arabic" panose="02020603050405020304" pitchFamily="18" charset="-78"/>
              </a:rPr>
              <a:t>-</a:t>
            </a:r>
            <a:r>
              <a:rPr lang="en-US" sz="2400" dirty="0">
                <a:latin typeface="Traditional Arabic" panose="02020603050405020304" pitchFamily="18" charset="-78"/>
                <a:cs typeface="Traditional Arabic" panose="02020603050405020304" pitchFamily="18" charset="-78"/>
              </a:rPr>
              <a:t>Green → </a:t>
            </a:r>
            <a:r>
              <a:rPr lang="ar-LB" sz="2400" dirty="0">
                <a:latin typeface="Traditional Arabic" panose="02020603050405020304" pitchFamily="18" charset="-78"/>
                <a:cs typeface="Traditional Arabic" panose="02020603050405020304" pitchFamily="18" charset="-78"/>
              </a:rPr>
              <a:t>صحيح / تشغيل</a:t>
            </a:r>
          </a:p>
          <a:p>
            <a:pPr algn="r" rtl="1"/>
            <a:r>
              <a:rPr lang="ar-LB" sz="2400" dirty="0">
                <a:latin typeface="Traditional Arabic" panose="02020603050405020304" pitchFamily="18" charset="-78"/>
                <a:cs typeface="Traditional Arabic" panose="02020603050405020304" pitchFamily="18" charset="-78"/>
              </a:rPr>
              <a:t>مؤشر اللون للتحكم</a:t>
            </a:r>
          </a:p>
          <a:p>
            <a:pPr algn="r" rtl="1"/>
            <a:r>
              <a:rPr lang="ar-LB" sz="2400" dirty="0">
                <a:latin typeface="Traditional Arabic" panose="02020603050405020304" pitchFamily="18" charset="-78"/>
                <a:cs typeface="Traditional Arabic" panose="02020603050405020304" pitchFamily="18" charset="-78"/>
              </a:rPr>
              <a:t>الأوامر (الأزرار): لمروحة الإمداد ، ومراوح العادم ، ومحرك </a:t>
            </a:r>
            <a:r>
              <a:rPr lang="ar-LB" sz="2400" dirty="0" smtClean="0">
                <a:latin typeface="Traditional Arabic" panose="02020603050405020304" pitchFamily="18" charset="-78"/>
                <a:cs typeface="Traditional Arabic" panose="02020603050405020304" pitchFamily="18" charset="-78"/>
              </a:rPr>
              <a:t>النفايات:</a:t>
            </a:r>
            <a:endParaRPr lang="en-US" sz="2400" dirty="0" smtClean="0">
              <a:latin typeface="Traditional Arabic" panose="02020603050405020304" pitchFamily="18" charset="-78"/>
              <a:cs typeface="Traditional Arabic" panose="02020603050405020304" pitchFamily="18" charset="-78"/>
            </a:endParaRPr>
          </a:p>
          <a:p>
            <a:pPr marL="342900" indent="-342900" algn="r" rtl="1">
              <a:buFontTx/>
              <a:buChar char="-"/>
            </a:pPr>
            <a:r>
              <a:rPr lang="ar-LB" sz="2400" dirty="0" smtClean="0">
                <a:latin typeface="Traditional Arabic" panose="02020603050405020304" pitchFamily="18" charset="-78"/>
                <a:cs typeface="Traditional Arabic" panose="02020603050405020304" pitchFamily="18" charset="-78"/>
              </a:rPr>
              <a:t>أحمر </a:t>
            </a:r>
            <a:r>
              <a:rPr lang="ar-LB" sz="2400" dirty="0">
                <a:latin typeface="Traditional Arabic" panose="02020603050405020304" pitchFamily="18" charset="-78"/>
                <a:cs typeface="Traditional Arabic" panose="02020603050405020304" pitchFamily="18" charset="-78"/>
              </a:rPr>
              <a:t>← خطأ / إيقاف يتم إرسال الأمر (يجب أن يكون حقل الحالة أحمر أيضًا (إيقاف)) </a:t>
            </a:r>
            <a:endParaRPr lang="en-US" sz="2400" dirty="0" smtClean="0">
              <a:latin typeface="Traditional Arabic" panose="02020603050405020304" pitchFamily="18" charset="-78"/>
              <a:cs typeface="Traditional Arabic" panose="02020603050405020304" pitchFamily="18" charset="-78"/>
            </a:endParaRPr>
          </a:p>
          <a:p>
            <a:pPr algn="r" rtl="1"/>
            <a:r>
              <a:rPr lang="ar-LB" sz="2400" dirty="0" smtClean="0">
                <a:latin typeface="Traditional Arabic" panose="02020603050405020304" pitchFamily="18" charset="-78"/>
                <a:cs typeface="Traditional Arabic" panose="02020603050405020304" pitchFamily="18" charset="-78"/>
              </a:rPr>
              <a:t>- </a:t>
            </a:r>
            <a:r>
              <a:rPr lang="ar-LB" sz="2400" dirty="0">
                <a:latin typeface="Traditional Arabic" panose="02020603050405020304" pitchFamily="18" charset="-78"/>
                <a:cs typeface="Traditional Arabic" panose="02020603050405020304" pitchFamily="18" charset="-78"/>
              </a:rPr>
              <a:t>أخضر ← صحيح / أمر تشغيل يتم الإرسال (يجب أن يكون حقل الحالة أخضر (تشغيل))</a:t>
            </a:r>
            <a:endParaRPr lang="en-US" sz="2400" dirty="0">
              <a:latin typeface="Traditional Arabic" panose="02020603050405020304" pitchFamily="18" charset="-78"/>
              <a:cs typeface="Traditional Arabic" panose="02020603050405020304" pitchFamily="18" charset="-78"/>
            </a:endParaRPr>
          </a:p>
        </p:txBody>
      </p:sp>
      <p:pic>
        <p:nvPicPr>
          <p:cNvPr id="88" name="Picture 87"/>
          <p:cNvPicPr>
            <a:picLocks noChangeAspect="1"/>
          </p:cNvPicPr>
          <p:nvPr/>
        </p:nvPicPr>
        <p:blipFill rotWithShape="1">
          <a:blip r:embed="rId11"/>
          <a:srcRect l="30164" t="15489" r="29395" b="8415"/>
          <a:stretch/>
        </p:blipFill>
        <p:spPr>
          <a:xfrm>
            <a:off x="18827730" y="8425258"/>
            <a:ext cx="2524258" cy="2670479"/>
          </a:xfrm>
          <a:prstGeom prst="rect">
            <a:avLst/>
          </a:prstGeom>
        </p:spPr>
      </p:pic>
      <p:sp>
        <p:nvSpPr>
          <p:cNvPr id="89" name="TextBox 88"/>
          <p:cNvSpPr txBox="1"/>
          <p:nvPr/>
        </p:nvSpPr>
        <p:spPr>
          <a:xfrm>
            <a:off x="66428" y="27253333"/>
            <a:ext cx="9964021" cy="1631216"/>
          </a:xfrm>
          <a:prstGeom prst="rect">
            <a:avLst/>
          </a:prstGeom>
          <a:noFill/>
        </p:spPr>
        <p:txBody>
          <a:bodyPr wrap="square" rtlCol="0">
            <a:spAutoFit/>
          </a:bodyPr>
          <a:lstStyle/>
          <a:p>
            <a:r>
              <a:rPr lang="en-US" sz="2000" b="1" dirty="0">
                <a:solidFill>
                  <a:srgbClr val="FF0000"/>
                </a:solidFill>
              </a:rPr>
              <a:t>IMPORTANT NOTE: </a:t>
            </a:r>
            <a:endParaRPr lang="en-US" sz="2000" b="1" dirty="0" smtClean="0">
              <a:solidFill>
                <a:srgbClr val="FF0000"/>
              </a:solidFill>
            </a:endParaRPr>
          </a:p>
          <a:p>
            <a:r>
              <a:rPr lang="en-US" sz="2000" dirty="0" smtClean="0"/>
              <a:t>- </a:t>
            </a:r>
            <a:r>
              <a:rPr lang="en-US" sz="2000" dirty="0"/>
              <a:t>If the buttons have a different color than the </a:t>
            </a:r>
            <a:r>
              <a:rPr lang="en-US" sz="2000" dirty="0" smtClean="0"/>
              <a:t>state fields, </a:t>
            </a:r>
            <a:r>
              <a:rPr lang="en-US" sz="2000" dirty="0"/>
              <a:t>that means something is wrong with the sensor or the actuator</a:t>
            </a:r>
            <a:r>
              <a:rPr lang="en-US" sz="2000" dirty="0" smtClean="0"/>
              <a:t>.</a:t>
            </a:r>
          </a:p>
          <a:p>
            <a:r>
              <a:rPr lang="en-US" sz="2000" dirty="0" smtClean="0"/>
              <a:t>- </a:t>
            </a:r>
            <a:r>
              <a:rPr lang="en-US" sz="2000" dirty="0"/>
              <a:t>If the buttons don’t change the color by clicking, that means something is wrong with the connection. </a:t>
            </a:r>
          </a:p>
        </p:txBody>
      </p:sp>
      <p:sp>
        <p:nvSpPr>
          <p:cNvPr id="90" name="TextBox 89"/>
          <p:cNvSpPr txBox="1"/>
          <p:nvPr/>
        </p:nvSpPr>
        <p:spPr>
          <a:xfrm>
            <a:off x="139592" y="28751261"/>
            <a:ext cx="9890857" cy="892552"/>
          </a:xfrm>
          <a:prstGeom prst="rect">
            <a:avLst/>
          </a:prstGeom>
          <a:noFill/>
        </p:spPr>
        <p:txBody>
          <a:bodyPr wrap="square" rtlCol="0">
            <a:spAutoFit/>
          </a:bodyPr>
          <a:lstStyle/>
          <a:p>
            <a:pPr algn="r" rtl="1"/>
            <a:r>
              <a:rPr lang="ar-LB" sz="2600" dirty="0">
                <a:latin typeface="Traditional Arabic" panose="02020603050405020304" pitchFamily="18" charset="-78"/>
                <a:cs typeface="Traditional Arabic" panose="02020603050405020304" pitchFamily="18" charset="-78"/>
              </a:rPr>
              <a:t>- إذا كان للأزرار لون مختلف عن حقول الحالة ، فهذا يعني أن هناك خطأ ما في المستشعر أو المشغل.</a:t>
            </a:r>
          </a:p>
          <a:p>
            <a:pPr algn="r" rtl="1"/>
            <a:r>
              <a:rPr lang="ar-LB" sz="2600" dirty="0">
                <a:latin typeface="Traditional Arabic" panose="02020603050405020304" pitchFamily="18" charset="-78"/>
                <a:cs typeface="Traditional Arabic" panose="02020603050405020304" pitchFamily="18" charset="-78"/>
              </a:rPr>
              <a:t>- إذا لم تغير الأزرار اللون عن طريق النقر ، فهذا يعني وجود خطأ ما في الاتصال.</a:t>
            </a:r>
            <a:endParaRPr lang="en-US" sz="2600" dirty="0">
              <a:latin typeface="Traditional Arabic" panose="02020603050405020304" pitchFamily="18" charset="-78"/>
              <a:cs typeface="Traditional Arabic" panose="02020603050405020304" pitchFamily="18" charset="-78"/>
            </a:endParaRPr>
          </a:p>
        </p:txBody>
      </p:sp>
      <p:pic>
        <p:nvPicPr>
          <p:cNvPr id="18" name="Picture 17"/>
          <p:cNvPicPr>
            <a:picLocks noChangeAspect="1"/>
          </p:cNvPicPr>
          <p:nvPr/>
        </p:nvPicPr>
        <p:blipFill rotWithShape="1">
          <a:blip r:embed="rId12"/>
          <a:srcRect l="26294" t="21437" r="24655" b="11981"/>
          <a:stretch/>
        </p:blipFill>
        <p:spPr>
          <a:xfrm>
            <a:off x="10968473" y="21436152"/>
            <a:ext cx="10028029" cy="7880303"/>
          </a:xfrm>
          <a:prstGeom prst="rect">
            <a:avLst/>
          </a:prstGeom>
          <a:ln>
            <a:noFill/>
          </a:ln>
        </p:spPr>
      </p:pic>
      <p:sp>
        <p:nvSpPr>
          <p:cNvPr id="23" name="Rectangle 22"/>
          <p:cNvSpPr/>
          <p:nvPr/>
        </p:nvSpPr>
        <p:spPr>
          <a:xfrm>
            <a:off x="16439920" y="23176661"/>
            <a:ext cx="3417217" cy="237366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19878762" y="21625214"/>
            <a:ext cx="1252046" cy="1015663"/>
          </a:xfrm>
          <a:prstGeom prst="rect">
            <a:avLst/>
          </a:prstGeom>
          <a:solidFill>
            <a:schemeClr val="bg2">
              <a:lumMod val="90000"/>
            </a:schemeClr>
          </a:solidFill>
          <a:ln>
            <a:solidFill>
              <a:schemeClr val="tx1"/>
            </a:solidFill>
          </a:ln>
        </p:spPr>
        <p:txBody>
          <a:bodyPr wrap="square" rtlCol="0">
            <a:spAutoFit/>
          </a:bodyPr>
          <a:lstStyle/>
          <a:p>
            <a:r>
              <a:rPr lang="en-US" sz="2000" dirty="0" smtClean="0"/>
              <a:t>Turbine Governing System </a:t>
            </a:r>
            <a:endParaRPr lang="en-US" sz="2000" dirty="0"/>
          </a:p>
        </p:txBody>
      </p:sp>
      <p:cxnSp>
        <p:nvCxnSpPr>
          <p:cNvPr id="54" name="Straight Arrow Connector 53"/>
          <p:cNvCxnSpPr/>
          <p:nvPr/>
        </p:nvCxnSpPr>
        <p:spPr>
          <a:xfrm flipV="1">
            <a:off x="19394408" y="22631400"/>
            <a:ext cx="695451" cy="92191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11853949" y="24363493"/>
            <a:ext cx="2071371" cy="3636065"/>
          </a:xfrm>
          <a:prstGeom prst="rect">
            <a:avLst/>
          </a:prstGeom>
          <a:noFill/>
          <a:ln w="571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8" name="Straight Arrow Connector 57"/>
          <p:cNvCxnSpPr/>
          <p:nvPr/>
        </p:nvCxnSpPr>
        <p:spPr>
          <a:xfrm flipH="1" flipV="1">
            <a:off x="12192000" y="23412450"/>
            <a:ext cx="288230" cy="1257300"/>
          </a:xfrm>
          <a:prstGeom prst="straightConnector1">
            <a:avLst/>
          </a:prstGeom>
          <a:ln w="5715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11415382" y="22692729"/>
            <a:ext cx="2093990" cy="707886"/>
          </a:xfrm>
          <a:prstGeom prst="rect">
            <a:avLst/>
          </a:prstGeom>
          <a:solidFill>
            <a:schemeClr val="accent5">
              <a:lumMod val="75000"/>
              <a:alpha val="80000"/>
            </a:schemeClr>
          </a:solidFill>
          <a:ln>
            <a:solidFill>
              <a:schemeClr val="tx1"/>
            </a:solidFill>
          </a:ln>
        </p:spPr>
        <p:txBody>
          <a:bodyPr wrap="square" rtlCol="0">
            <a:spAutoFit/>
          </a:bodyPr>
          <a:lstStyle/>
          <a:p>
            <a:r>
              <a:rPr lang="en-US" sz="2000" dirty="0"/>
              <a:t>Incinerator Regulating System</a:t>
            </a:r>
          </a:p>
        </p:txBody>
      </p:sp>
      <p:sp>
        <p:nvSpPr>
          <p:cNvPr id="84" name="TextBox 83"/>
          <p:cNvSpPr txBox="1"/>
          <p:nvPr/>
        </p:nvSpPr>
        <p:spPr>
          <a:xfrm>
            <a:off x="14883436" y="21604357"/>
            <a:ext cx="1969625" cy="707886"/>
          </a:xfrm>
          <a:prstGeom prst="rect">
            <a:avLst/>
          </a:prstGeom>
          <a:solidFill>
            <a:srgbClr val="FF0000"/>
          </a:solidFill>
          <a:ln w="9525">
            <a:solidFill>
              <a:schemeClr val="tx1"/>
            </a:solidFill>
          </a:ln>
        </p:spPr>
        <p:txBody>
          <a:bodyPr wrap="square" rtlCol="0">
            <a:spAutoFit/>
          </a:bodyPr>
          <a:lstStyle/>
          <a:p>
            <a:r>
              <a:rPr lang="en-US" sz="2000" dirty="0"/>
              <a:t>Boiler Pressure Control</a:t>
            </a:r>
          </a:p>
        </p:txBody>
      </p:sp>
      <p:sp>
        <p:nvSpPr>
          <p:cNvPr id="63" name="Rectangle 62"/>
          <p:cNvSpPr/>
          <p:nvPr/>
        </p:nvSpPr>
        <p:spPr>
          <a:xfrm>
            <a:off x="14568731" y="23340985"/>
            <a:ext cx="1638467" cy="4588596"/>
          </a:xfrm>
          <a:custGeom>
            <a:avLst/>
            <a:gdLst>
              <a:gd name="connsiteX0" fmla="*/ 0 w 1588376"/>
              <a:gd name="connsiteY0" fmla="*/ 0 h 4587108"/>
              <a:gd name="connsiteX1" fmla="*/ 1588376 w 1588376"/>
              <a:gd name="connsiteY1" fmla="*/ 0 h 4587108"/>
              <a:gd name="connsiteX2" fmla="*/ 1588376 w 1588376"/>
              <a:gd name="connsiteY2" fmla="*/ 4587108 h 4587108"/>
              <a:gd name="connsiteX3" fmla="*/ 0 w 1588376"/>
              <a:gd name="connsiteY3" fmla="*/ 4587108 h 4587108"/>
              <a:gd name="connsiteX4" fmla="*/ 0 w 1588376"/>
              <a:gd name="connsiteY4" fmla="*/ 0 h 4587108"/>
              <a:gd name="connsiteX0" fmla="*/ 40 w 1588416"/>
              <a:gd name="connsiteY0" fmla="*/ 0 h 4587108"/>
              <a:gd name="connsiteX1" fmla="*/ 1588416 w 1588416"/>
              <a:gd name="connsiteY1" fmla="*/ 0 h 4587108"/>
              <a:gd name="connsiteX2" fmla="*/ 1588416 w 1588416"/>
              <a:gd name="connsiteY2" fmla="*/ 4587108 h 4587108"/>
              <a:gd name="connsiteX3" fmla="*/ 40 w 1588416"/>
              <a:gd name="connsiteY3" fmla="*/ 4587108 h 4587108"/>
              <a:gd name="connsiteX4" fmla="*/ 266257 w 1588416"/>
              <a:gd name="connsiteY4" fmla="*/ 1501532 h 4587108"/>
              <a:gd name="connsiteX5" fmla="*/ 40 w 1588416"/>
              <a:gd name="connsiteY5" fmla="*/ 0 h 4587108"/>
              <a:gd name="connsiteX0" fmla="*/ 173660 w 1588416"/>
              <a:gd name="connsiteY0" fmla="*/ 11575 h 4587108"/>
              <a:gd name="connsiteX1" fmla="*/ 1588416 w 1588416"/>
              <a:gd name="connsiteY1" fmla="*/ 0 h 4587108"/>
              <a:gd name="connsiteX2" fmla="*/ 1588416 w 1588416"/>
              <a:gd name="connsiteY2" fmla="*/ 4587108 h 4587108"/>
              <a:gd name="connsiteX3" fmla="*/ 40 w 1588416"/>
              <a:gd name="connsiteY3" fmla="*/ 4587108 h 4587108"/>
              <a:gd name="connsiteX4" fmla="*/ 266257 w 1588416"/>
              <a:gd name="connsiteY4" fmla="*/ 1501532 h 4587108"/>
              <a:gd name="connsiteX5" fmla="*/ 173660 w 1588416"/>
              <a:gd name="connsiteY5" fmla="*/ 11575 h 4587108"/>
              <a:gd name="connsiteX0" fmla="*/ 254682 w 1588416"/>
              <a:gd name="connsiteY0" fmla="*/ 11575 h 4587108"/>
              <a:gd name="connsiteX1" fmla="*/ 1588416 w 1588416"/>
              <a:gd name="connsiteY1" fmla="*/ 0 h 4587108"/>
              <a:gd name="connsiteX2" fmla="*/ 1588416 w 1588416"/>
              <a:gd name="connsiteY2" fmla="*/ 4587108 h 4587108"/>
              <a:gd name="connsiteX3" fmla="*/ 40 w 1588416"/>
              <a:gd name="connsiteY3" fmla="*/ 4587108 h 4587108"/>
              <a:gd name="connsiteX4" fmla="*/ 266257 w 1588416"/>
              <a:gd name="connsiteY4" fmla="*/ 1501532 h 4587108"/>
              <a:gd name="connsiteX5" fmla="*/ 254682 w 1588416"/>
              <a:gd name="connsiteY5" fmla="*/ 11575 h 4587108"/>
              <a:gd name="connsiteX0" fmla="*/ 289406 w 1588416"/>
              <a:gd name="connsiteY0" fmla="*/ 11575 h 4587108"/>
              <a:gd name="connsiteX1" fmla="*/ 1588416 w 1588416"/>
              <a:gd name="connsiteY1" fmla="*/ 0 h 4587108"/>
              <a:gd name="connsiteX2" fmla="*/ 1588416 w 1588416"/>
              <a:gd name="connsiteY2" fmla="*/ 4587108 h 4587108"/>
              <a:gd name="connsiteX3" fmla="*/ 40 w 1588416"/>
              <a:gd name="connsiteY3" fmla="*/ 4587108 h 4587108"/>
              <a:gd name="connsiteX4" fmla="*/ 266257 w 1588416"/>
              <a:gd name="connsiteY4" fmla="*/ 1501532 h 4587108"/>
              <a:gd name="connsiteX5" fmla="*/ 289406 w 1588416"/>
              <a:gd name="connsiteY5" fmla="*/ 11575 h 4587108"/>
              <a:gd name="connsiteX0" fmla="*/ 289406 w 1588416"/>
              <a:gd name="connsiteY0" fmla="*/ 11575 h 4587108"/>
              <a:gd name="connsiteX1" fmla="*/ 1588416 w 1588416"/>
              <a:gd name="connsiteY1" fmla="*/ 0 h 4587108"/>
              <a:gd name="connsiteX2" fmla="*/ 1588416 w 1588416"/>
              <a:gd name="connsiteY2" fmla="*/ 4587108 h 4587108"/>
              <a:gd name="connsiteX3" fmla="*/ 40 w 1588416"/>
              <a:gd name="connsiteY3" fmla="*/ 4587108 h 4587108"/>
              <a:gd name="connsiteX4" fmla="*/ 266257 w 1588416"/>
              <a:gd name="connsiteY4" fmla="*/ 1501532 h 4587108"/>
              <a:gd name="connsiteX5" fmla="*/ 289406 w 1588416"/>
              <a:gd name="connsiteY5" fmla="*/ 11575 h 4587108"/>
              <a:gd name="connsiteX0" fmla="*/ 289406 w 1588416"/>
              <a:gd name="connsiteY0" fmla="*/ 11575 h 4587108"/>
              <a:gd name="connsiteX1" fmla="*/ 1588416 w 1588416"/>
              <a:gd name="connsiteY1" fmla="*/ 0 h 4587108"/>
              <a:gd name="connsiteX2" fmla="*/ 1588416 w 1588416"/>
              <a:gd name="connsiteY2" fmla="*/ 4587108 h 4587108"/>
              <a:gd name="connsiteX3" fmla="*/ 40 w 1588416"/>
              <a:gd name="connsiteY3" fmla="*/ 4587108 h 4587108"/>
              <a:gd name="connsiteX4" fmla="*/ 266257 w 1588416"/>
              <a:gd name="connsiteY4" fmla="*/ 1501532 h 4587108"/>
              <a:gd name="connsiteX5" fmla="*/ 289406 w 1588416"/>
              <a:gd name="connsiteY5" fmla="*/ 11575 h 4587108"/>
              <a:gd name="connsiteX0" fmla="*/ 289379 w 1588389"/>
              <a:gd name="connsiteY0" fmla="*/ 11575 h 4587108"/>
              <a:gd name="connsiteX1" fmla="*/ 1588389 w 1588389"/>
              <a:gd name="connsiteY1" fmla="*/ 0 h 4587108"/>
              <a:gd name="connsiteX2" fmla="*/ 1588389 w 1588389"/>
              <a:gd name="connsiteY2" fmla="*/ 4587108 h 4587108"/>
              <a:gd name="connsiteX3" fmla="*/ 13 w 1588389"/>
              <a:gd name="connsiteY3" fmla="*/ 4587108 h 4587108"/>
              <a:gd name="connsiteX4" fmla="*/ 893247 w 1588389"/>
              <a:gd name="connsiteY4" fmla="*/ 1632161 h 4587108"/>
              <a:gd name="connsiteX5" fmla="*/ 289379 w 1588389"/>
              <a:gd name="connsiteY5" fmla="*/ 11575 h 4587108"/>
              <a:gd name="connsiteX0" fmla="*/ 864145 w 1588389"/>
              <a:gd name="connsiteY0" fmla="*/ 63826 h 4587108"/>
              <a:gd name="connsiteX1" fmla="*/ 1588389 w 1588389"/>
              <a:gd name="connsiteY1" fmla="*/ 0 h 4587108"/>
              <a:gd name="connsiteX2" fmla="*/ 1588389 w 1588389"/>
              <a:gd name="connsiteY2" fmla="*/ 4587108 h 4587108"/>
              <a:gd name="connsiteX3" fmla="*/ 13 w 1588389"/>
              <a:gd name="connsiteY3" fmla="*/ 4587108 h 4587108"/>
              <a:gd name="connsiteX4" fmla="*/ 893247 w 1588389"/>
              <a:gd name="connsiteY4" fmla="*/ 1632161 h 4587108"/>
              <a:gd name="connsiteX5" fmla="*/ 864145 w 1588389"/>
              <a:gd name="connsiteY5" fmla="*/ 63826 h 4587108"/>
              <a:gd name="connsiteX0" fmla="*/ 906684 w 1630928"/>
              <a:gd name="connsiteY0" fmla="*/ 63826 h 4587108"/>
              <a:gd name="connsiteX1" fmla="*/ 1630928 w 1630928"/>
              <a:gd name="connsiteY1" fmla="*/ 0 h 4587108"/>
              <a:gd name="connsiteX2" fmla="*/ 1630928 w 1630928"/>
              <a:gd name="connsiteY2" fmla="*/ 4587108 h 4587108"/>
              <a:gd name="connsiteX3" fmla="*/ 42552 w 1630928"/>
              <a:gd name="connsiteY3" fmla="*/ 4587108 h 4587108"/>
              <a:gd name="connsiteX4" fmla="*/ 520255 w 1630928"/>
              <a:gd name="connsiteY4" fmla="*/ 3172751 h 4587108"/>
              <a:gd name="connsiteX5" fmla="*/ 935786 w 1630928"/>
              <a:gd name="connsiteY5" fmla="*/ 1632161 h 4587108"/>
              <a:gd name="connsiteX6" fmla="*/ 906684 w 1630928"/>
              <a:gd name="connsiteY6" fmla="*/ 63826 h 4587108"/>
              <a:gd name="connsiteX0" fmla="*/ 895188 w 1619432"/>
              <a:gd name="connsiteY0" fmla="*/ 63826 h 4587108"/>
              <a:gd name="connsiteX1" fmla="*/ 1619432 w 1619432"/>
              <a:gd name="connsiteY1" fmla="*/ 0 h 4587108"/>
              <a:gd name="connsiteX2" fmla="*/ 1619432 w 1619432"/>
              <a:gd name="connsiteY2" fmla="*/ 4587108 h 4587108"/>
              <a:gd name="connsiteX3" fmla="*/ 31056 w 1619432"/>
              <a:gd name="connsiteY3" fmla="*/ 4587108 h 4587108"/>
              <a:gd name="connsiteX4" fmla="*/ 756953 w 1619432"/>
              <a:gd name="connsiteY4" fmla="*/ 3211939 h 4587108"/>
              <a:gd name="connsiteX5" fmla="*/ 924290 w 1619432"/>
              <a:gd name="connsiteY5" fmla="*/ 1632161 h 4587108"/>
              <a:gd name="connsiteX6" fmla="*/ 895188 w 1619432"/>
              <a:gd name="connsiteY6" fmla="*/ 63826 h 4587108"/>
              <a:gd name="connsiteX0" fmla="*/ 968977 w 1693221"/>
              <a:gd name="connsiteY0" fmla="*/ 63826 h 4587108"/>
              <a:gd name="connsiteX1" fmla="*/ 1693221 w 1693221"/>
              <a:gd name="connsiteY1" fmla="*/ 0 h 4587108"/>
              <a:gd name="connsiteX2" fmla="*/ 1693221 w 1693221"/>
              <a:gd name="connsiteY2" fmla="*/ 4587108 h 4587108"/>
              <a:gd name="connsiteX3" fmla="*/ 104845 w 1693221"/>
              <a:gd name="connsiteY3" fmla="*/ 4587108 h 4587108"/>
              <a:gd name="connsiteX4" fmla="*/ 203725 w 1693221"/>
              <a:gd name="connsiteY4" fmla="*/ 3956522 h 4587108"/>
              <a:gd name="connsiteX5" fmla="*/ 830742 w 1693221"/>
              <a:gd name="connsiteY5" fmla="*/ 3211939 h 4587108"/>
              <a:gd name="connsiteX6" fmla="*/ 998079 w 1693221"/>
              <a:gd name="connsiteY6" fmla="*/ 1632161 h 4587108"/>
              <a:gd name="connsiteX7" fmla="*/ 968977 w 1693221"/>
              <a:gd name="connsiteY7" fmla="*/ 63826 h 4587108"/>
              <a:gd name="connsiteX0" fmla="*/ 983675 w 1707919"/>
              <a:gd name="connsiteY0" fmla="*/ 63826 h 4587108"/>
              <a:gd name="connsiteX1" fmla="*/ 1707919 w 1707919"/>
              <a:gd name="connsiteY1" fmla="*/ 0 h 4587108"/>
              <a:gd name="connsiteX2" fmla="*/ 1707919 w 1707919"/>
              <a:gd name="connsiteY2" fmla="*/ 4587108 h 4587108"/>
              <a:gd name="connsiteX3" fmla="*/ 119543 w 1707919"/>
              <a:gd name="connsiteY3" fmla="*/ 4587108 h 4587108"/>
              <a:gd name="connsiteX4" fmla="*/ 166171 w 1707919"/>
              <a:gd name="connsiteY4" fmla="*/ 3891207 h 4587108"/>
              <a:gd name="connsiteX5" fmla="*/ 845440 w 1707919"/>
              <a:gd name="connsiteY5" fmla="*/ 3211939 h 4587108"/>
              <a:gd name="connsiteX6" fmla="*/ 1012777 w 1707919"/>
              <a:gd name="connsiteY6" fmla="*/ 1632161 h 4587108"/>
              <a:gd name="connsiteX7" fmla="*/ 983675 w 1707919"/>
              <a:gd name="connsiteY7" fmla="*/ 63826 h 4587108"/>
              <a:gd name="connsiteX0" fmla="*/ 996737 w 1707919"/>
              <a:gd name="connsiteY0" fmla="*/ 0 h 4588596"/>
              <a:gd name="connsiteX1" fmla="*/ 1707919 w 1707919"/>
              <a:gd name="connsiteY1" fmla="*/ 1488 h 4588596"/>
              <a:gd name="connsiteX2" fmla="*/ 1707919 w 1707919"/>
              <a:gd name="connsiteY2" fmla="*/ 4588596 h 4588596"/>
              <a:gd name="connsiteX3" fmla="*/ 119543 w 1707919"/>
              <a:gd name="connsiteY3" fmla="*/ 4588596 h 4588596"/>
              <a:gd name="connsiteX4" fmla="*/ 166171 w 1707919"/>
              <a:gd name="connsiteY4" fmla="*/ 3892695 h 4588596"/>
              <a:gd name="connsiteX5" fmla="*/ 845440 w 1707919"/>
              <a:gd name="connsiteY5" fmla="*/ 3213427 h 4588596"/>
              <a:gd name="connsiteX6" fmla="*/ 1012777 w 1707919"/>
              <a:gd name="connsiteY6" fmla="*/ 1633649 h 4588596"/>
              <a:gd name="connsiteX7" fmla="*/ 996737 w 1707919"/>
              <a:gd name="connsiteY7" fmla="*/ 0 h 4588596"/>
              <a:gd name="connsiteX0" fmla="*/ 996737 w 1707919"/>
              <a:gd name="connsiteY0" fmla="*/ 0 h 4588596"/>
              <a:gd name="connsiteX1" fmla="*/ 1707919 w 1707919"/>
              <a:gd name="connsiteY1" fmla="*/ 1488 h 4588596"/>
              <a:gd name="connsiteX2" fmla="*/ 1707919 w 1707919"/>
              <a:gd name="connsiteY2" fmla="*/ 4588596 h 4588596"/>
              <a:gd name="connsiteX3" fmla="*/ 119543 w 1707919"/>
              <a:gd name="connsiteY3" fmla="*/ 4588596 h 4588596"/>
              <a:gd name="connsiteX4" fmla="*/ 166171 w 1707919"/>
              <a:gd name="connsiteY4" fmla="*/ 3892695 h 4588596"/>
              <a:gd name="connsiteX5" fmla="*/ 845440 w 1707919"/>
              <a:gd name="connsiteY5" fmla="*/ 3213427 h 4588596"/>
              <a:gd name="connsiteX6" fmla="*/ 976070 w 1707919"/>
              <a:gd name="connsiteY6" fmla="*/ 2547221 h 4588596"/>
              <a:gd name="connsiteX7" fmla="*/ 1012777 w 1707919"/>
              <a:gd name="connsiteY7" fmla="*/ 1633649 h 4588596"/>
              <a:gd name="connsiteX8" fmla="*/ 996737 w 1707919"/>
              <a:gd name="connsiteY8" fmla="*/ 0 h 4588596"/>
              <a:gd name="connsiteX0" fmla="*/ 996737 w 1707919"/>
              <a:gd name="connsiteY0" fmla="*/ 0 h 4588596"/>
              <a:gd name="connsiteX1" fmla="*/ 1707919 w 1707919"/>
              <a:gd name="connsiteY1" fmla="*/ 1488 h 4588596"/>
              <a:gd name="connsiteX2" fmla="*/ 1707919 w 1707919"/>
              <a:gd name="connsiteY2" fmla="*/ 4588596 h 4588596"/>
              <a:gd name="connsiteX3" fmla="*/ 119543 w 1707919"/>
              <a:gd name="connsiteY3" fmla="*/ 4588596 h 4588596"/>
              <a:gd name="connsiteX4" fmla="*/ 166171 w 1707919"/>
              <a:gd name="connsiteY4" fmla="*/ 3892695 h 4588596"/>
              <a:gd name="connsiteX5" fmla="*/ 845440 w 1707919"/>
              <a:gd name="connsiteY5" fmla="*/ 3213427 h 4588596"/>
              <a:gd name="connsiteX6" fmla="*/ 963007 w 1707919"/>
              <a:gd name="connsiteY6" fmla="*/ 3108924 h 4588596"/>
              <a:gd name="connsiteX7" fmla="*/ 976070 w 1707919"/>
              <a:gd name="connsiteY7" fmla="*/ 2547221 h 4588596"/>
              <a:gd name="connsiteX8" fmla="*/ 1012777 w 1707919"/>
              <a:gd name="connsiteY8" fmla="*/ 1633649 h 4588596"/>
              <a:gd name="connsiteX9" fmla="*/ 996737 w 1707919"/>
              <a:gd name="connsiteY9" fmla="*/ 0 h 458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7919" h="4588596">
                <a:moveTo>
                  <a:pt x="996737" y="0"/>
                </a:moveTo>
                <a:lnTo>
                  <a:pt x="1707919" y="1488"/>
                </a:lnTo>
                <a:lnTo>
                  <a:pt x="1707919" y="4588596"/>
                </a:lnTo>
                <a:lnTo>
                  <a:pt x="119543" y="4588596"/>
                </a:lnTo>
                <a:cubicBezTo>
                  <a:pt x="-113466" y="4496561"/>
                  <a:pt x="45188" y="4121890"/>
                  <a:pt x="166171" y="3892695"/>
                </a:cubicBezTo>
                <a:cubicBezTo>
                  <a:pt x="287154" y="3663500"/>
                  <a:pt x="721343" y="3348410"/>
                  <a:pt x="845440" y="3213427"/>
                </a:cubicBezTo>
                <a:cubicBezTo>
                  <a:pt x="969538" y="3078444"/>
                  <a:pt x="941235" y="3219958"/>
                  <a:pt x="963007" y="3108924"/>
                </a:cubicBezTo>
                <a:cubicBezTo>
                  <a:pt x="984779" y="2997890"/>
                  <a:pt x="959067" y="2788746"/>
                  <a:pt x="976070" y="2547221"/>
                </a:cubicBezTo>
                <a:cubicBezTo>
                  <a:pt x="993073" y="2305696"/>
                  <a:pt x="1002801" y="2056009"/>
                  <a:pt x="1012777" y="1633649"/>
                </a:cubicBezTo>
                <a:cubicBezTo>
                  <a:pt x="1008919" y="1136997"/>
                  <a:pt x="1000595" y="496652"/>
                  <a:pt x="996737" y="0"/>
                </a:cubicBezTo>
                <a:close/>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Arrow Connector 64"/>
          <p:cNvCxnSpPr/>
          <p:nvPr/>
        </p:nvCxnSpPr>
        <p:spPr>
          <a:xfrm flipV="1">
            <a:off x="15700337" y="22342217"/>
            <a:ext cx="133529" cy="157505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4156267" y="28873260"/>
            <a:ext cx="1844587"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16000854" y="27988269"/>
            <a:ext cx="0" cy="88499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14461922" y="27999558"/>
            <a:ext cx="1538932"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14461922" y="26556553"/>
            <a:ext cx="0" cy="1431716"/>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14461922" y="26395779"/>
            <a:ext cx="952249" cy="160774"/>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H="1" flipV="1">
            <a:off x="15414171" y="24113067"/>
            <a:ext cx="10049" cy="229276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flipV="1">
            <a:off x="15014222" y="24067911"/>
            <a:ext cx="399949" cy="22578"/>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flipV="1">
            <a:off x="14991644" y="23040622"/>
            <a:ext cx="33867" cy="1072445"/>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flipV="1">
            <a:off x="13772444" y="23040622"/>
            <a:ext cx="1241779" cy="22579"/>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13772444" y="23051911"/>
            <a:ext cx="11289" cy="501404"/>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3772444" y="23553315"/>
            <a:ext cx="383823"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14156267" y="23542026"/>
            <a:ext cx="0" cy="5331234"/>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15700337" y="28623491"/>
            <a:ext cx="796734" cy="355290"/>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16512413" y="28813869"/>
            <a:ext cx="2310941" cy="400110"/>
          </a:xfrm>
          <a:prstGeom prst="rect">
            <a:avLst/>
          </a:prstGeom>
          <a:solidFill>
            <a:srgbClr val="7030A0"/>
          </a:solidFill>
          <a:ln>
            <a:solidFill>
              <a:schemeClr val="tx1"/>
            </a:solidFill>
          </a:ln>
        </p:spPr>
        <p:txBody>
          <a:bodyPr wrap="square" rtlCol="0">
            <a:spAutoFit/>
          </a:bodyPr>
          <a:lstStyle/>
          <a:p>
            <a:r>
              <a:rPr lang="en-US" sz="2000" dirty="0" smtClean="0"/>
              <a:t>Boiler Level Control</a:t>
            </a:r>
            <a:endParaRPr lang="en-US" sz="2000" dirty="0"/>
          </a:p>
        </p:txBody>
      </p:sp>
      <p:sp>
        <p:nvSpPr>
          <p:cNvPr id="98" name="TextBox 97"/>
          <p:cNvSpPr txBox="1"/>
          <p:nvPr/>
        </p:nvSpPr>
        <p:spPr>
          <a:xfrm>
            <a:off x="-6566" y="1854579"/>
            <a:ext cx="2634862" cy="843629"/>
          </a:xfrm>
          <a:prstGeom prst="rect">
            <a:avLst/>
          </a:prstGeom>
          <a:solidFill>
            <a:schemeClr val="bg1">
              <a:lumMod val="95000"/>
            </a:schemeClr>
          </a:solidFill>
          <a:ln>
            <a:solidFill>
              <a:schemeClr val="bg1">
                <a:lumMod val="65000"/>
              </a:schemeClr>
            </a:solidFill>
          </a:ln>
        </p:spPr>
        <p:txBody>
          <a:bodyPr wrap="square" rtlCol="0">
            <a:spAutoFit/>
          </a:bodyPr>
          <a:lstStyle/>
          <a:p>
            <a:r>
              <a:rPr lang="en-US" dirty="0" smtClean="0">
                <a:solidFill>
                  <a:schemeClr val="bg2">
                    <a:lumMod val="50000"/>
                  </a:schemeClr>
                </a:solidFill>
              </a:rPr>
              <a:t>Poster 5</a:t>
            </a:r>
            <a:endParaRPr lang="en-US" dirty="0">
              <a:solidFill>
                <a:schemeClr val="bg2">
                  <a:lumMod val="50000"/>
                </a:schemeClr>
              </a:solidFill>
            </a:endParaRPr>
          </a:p>
        </p:txBody>
      </p:sp>
    </p:spTree>
    <p:extLst>
      <p:ext uri="{BB962C8B-B14F-4D97-AF65-F5344CB8AC3E}">
        <p14:creationId xmlns:p14="http://schemas.microsoft.com/office/powerpoint/2010/main" val="3584964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1942</TotalTime>
  <Words>1212</Words>
  <Application>Microsoft Office PowerPoint</Application>
  <PresentationFormat>Custom</PresentationFormat>
  <Paragraphs>84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Traditional Arabic</vt:lpstr>
      <vt:lpstr>Wingdings</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siham aisha</dc:creator>
  <cp:lastModifiedBy>Microsoft account</cp:lastModifiedBy>
  <cp:revision>160</cp:revision>
  <dcterms:created xsi:type="dcterms:W3CDTF">2020-03-09T06:43:57Z</dcterms:created>
  <dcterms:modified xsi:type="dcterms:W3CDTF">2021-11-30T07:14:46Z</dcterms:modified>
</cp:coreProperties>
</file>