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74100" cy="1508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60" y="-1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058" y="2469199"/>
            <a:ext cx="18167985" cy="5252720"/>
          </a:xfrm>
        </p:spPr>
        <p:txBody>
          <a:bodyPr anchor="b"/>
          <a:lstStyle>
            <a:lvl1pPr algn="ctr">
              <a:defRPr sz="1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1763" y="7924484"/>
            <a:ext cx="16030575" cy="3642676"/>
          </a:xfrm>
        </p:spPr>
        <p:txBody>
          <a:bodyPr/>
          <a:lstStyle>
            <a:lvl1pPr marL="0" indent="0" algn="ctr">
              <a:buNone/>
              <a:defRPr sz="5280"/>
            </a:lvl1pPr>
            <a:lvl2pPr marL="1005840" indent="0" algn="ctr">
              <a:buNone/>
              <a:defRPr sz="4400"/>
            </a:lvl2pPr>
            <a:lvl3pPr marL="2011680" indent="0" algn="ctr">
              <a:buNone/>
              <a:defRPr sz="3960"/>
            </a:lvl3pPr>
            <a:lvl4pPr marL="3017520" indent="0" algn="ctr">
              <a:buNone/>
              <a:defRPr sz="3520"/>
            </a:lvl4pPr>
            <a:lvl5pPr marL="4023360" indent="0" algn="ctr">
              <a:buNone/>
              <a:defRPr sz="3520"/>
            </a:lvl5pPr>
            <a:lvl6pPr marL="5029200" indent="0" algn="ctr">
              <a:buNone/>
              <a:defRPr sz="3520"/>
            </a:lvl6pPr>
            <a:lvl7pPr marL="6035040" indent="0" algn="ctr">
              <a:buNone/>
              <a:defRPr sz="3520"/>
            </a:lvl7pPr>
            <a:lvl8pPr marL="7040880" indent="0" algn="ctr">
              <a:buNone/>
              <a:defRPr sz="3520"/>
            </a:lvl8pPr>
            <a:lvl9pPr marL="8046720" indent="0" algn="ctr">
              <a:buNone/>
              <a:defRPr sz="3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55BB-207E-4E5D-97E8-05293BE469D4}" type="datetimeFigureOut">
              <a:rPr lang="fr-FR" smtClean="0"/>
              <a:t>09/12/2021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CAD59-CF75-4285-9375-BB96EA751A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17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55BB-207E-4E5D-97E8-05293BE469D4}" type="datetimeFigureOut">
              <a:rPr lang="fr-FR" smtClean="0"/>
              <a:t>09/12/2021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CAD59-CF75-4285-9375-BB96EA751A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66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95842" y="803275"/>
            <a:ext cx="4608790" cy="127860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9470" y="803275"/>
            <a:ext cx="13559195" cy="127860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55BB-207E-4E5D-97E8-05293BE469D4}" type="datetimeFigureOut">
              <a:rPr lang="fr-FR" smtClean="0"/>
              <a:t>09/12/2021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CAD59-CF75-4285-9375-BB96EA751A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247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55BB-207E-4E5D-97E8-05293BE469D4}" type="datetimeFigureOut">
              <a:rPr lang="fr-FR" smtClean="0"/>
              <a:t>09/12/2021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CAD59-CF75-4285-9375-BB96EA751A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75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338" y="3761427"/>
            <a:ext cx="18435161" cy="6276021"/>
          </a:xfrm>
        </p:spPr>
        <p:txBody>
          <a:bodyPr anchor="b"/>
          <a:lstStyle>
            <a:lvl1pPr>
              <a:defRPr sz="1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338" y="10096822"/>
            <a:ext cx="18435161" cy="3300411"/>
          </a:xfrm>
        </p:spPr>
        <p:txBody>
          <a:bodyPr/>
          <a:lstStyle>
            <a:lvl1pPr marL="0" indent="0">
              <a:buNone/>
              <a:defRPr sz="5280">
                <a:solidFill>
                  <a:schemeClr val="tx1"/>
                </a:solidFill>
              </a:defRPr>
            </a:lvl1pPr>
            <a:lvl2pPr marL="10058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2pPr>
            <a:lvl3pPr marL="2011680" indent="0">
              <a:buNone/>
              <a:defRPr sz="3960">
                <a:solidFill>
                  <a:schemeClr val="tx1">
                    <a:tint val="75000"/>
                  </a:schemeClr>
                </a:solidFill>
              </a:defRPr>
            </a:lvl3pPr>
            <a:lvl4pPr marL="301752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4pPr>
            <a:lvl5pPr marL="402336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5pPr>
            <a:lvl6pPr marL="502920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6pPr>
            <a:lvl7pPr marL="603504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7pPr>
            <a:lvl8pPr marL="704088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8pPr>
            <a:lvl9pPr marL="804672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55BB-207E-4E5D-97E8-05293BE469D4}" type="datetimeFigureOut">
              <a:rPr lang="fr-FR" smtClean="0"/>
              <a:t>09/12/2021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CAD59-CF75-4285-9375-BB96EA751A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12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9469" y="4016375"/>
            <a:ext cx="9083993" cy="95729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0638" y="4016375"/>
            <a:ext cx="9083993" cy="95729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55BB-207E-4E5D-97E8-05293BE469D4}" type="datetimeFigureOut">
              <a:rPr lang="fr-FR" smtClean="0"/>
              <a:t>09/12/2021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CAD59-CF75-4285-9375-BB96EA751A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6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253" y="803278"/>
            <a:ext cx="18435161" cy="29162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256" y="3698559"/>
            <a:ext cx="9042245" cy="1812606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256" y="5511165"/>
            <a:ext cx="9042245" cy="8106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0640" y="3698559"/>
            <a:ext cx="9086776" cy="1812606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0640" y="5511165"/>
            <a:ext cx="9086776" cy="8106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55BB-207E-4E5D-97E8-05293BE469D4}" type="datetimeFigureOut">
              <a:rPr lang="fr-FR" smtClean="0"/>
              <a:t>09/12/2021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CAD59-CF75-4285-9375-BB96EA751A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57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55BB-207E-4E5D-97E8-05293BE469D4}" type="datetimeFigureOut">
              <a:rPr lang="fr-FR" smtClean="0"/>
              <a:t>09/12/2021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CAD59-CF75-4285-9375-BB96EA751A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71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55BB-207E-4E5D-97E8-05293BE469D4}" type="datetimeFigureOut">
              <a:rPr lang="fr-FR" smtClean="0"/>
              <a:t>09/12/2021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CAD59-CF75-4285-9375-BB96EA751A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272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253" y="1005840"/>
            <a:ext cx="6893704" cy="352044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6777" y="2172338"/>
            <a:ext cx="10820638" cy="10721975"/>
          </a:xfrm>
        </p:spPr>
        <p:txBody>
          <a:bodyPr/>
          <a:lstStyle>
            <a:lvl1pPr>
              <a:defRPr sz="7040"/>
            </a:lvl1pPr>
            <a:lvl2pPr>
              <a:defRPr sz="6160"/>
            </a:lvl2pPr>
            <a:lvl3pPr>
              <a:defRPr sz="528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253" y="4526280"/>
            <a:ext cx="6893704" cy="8385494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55BB-207E-4E5D-97E8-05293BE469D4}" type="datetimeFigureOut">
              <a:rPr lang="fr-FR" smtClean="0"/>
              <a:t>09/12/2021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CAD59-CF75-4285-9375-BB96EA751A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79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253" y="1005840"/>
            <a:ext cx="6893704" cy="352044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86777" y="2172338"/>
            <a:ext cx="10820638" cy="10721975"/>
          </a:xfrm>
        </p:spPr>
        <p:txBody>
          <a:bodyPr anchor="t"/>
          <a:lstStyle>
            <a:lvl1pPr marL="0" indent="0">
              <a:buNone/>
              <a:defRPr sz="7040"/>
            </a:lvl1pPr>
            <a:lvl2pPr marL="1005840" indent="0">
              <a:buNone/>
              <a:defRPr sz="6160"/>
            </a:lvl2pPr>
            <a:lvl3pPr marL="2011680" indent="0">
              <a:buNone/>
              <a:defRPr sz="5280"/>
            </a:lvl3pPr>
            <a:lvl4pPr marL="3017520" indent="0">
              <a:buNone/>
              <a:defRPr sz="4400"/>
            </a:lvl4pPr>
            <a:lvl5pPr marL="4023360" indent="0">
              <a:buNone/>
              <a:defRPr sz="4400"/>
            </a:lvl5pPr>
            <a:lvl6pPr marL="5029200" indent="0">
              <a:buNone/>
              <a:defRPr sz="4400"/>
            </a:lvl6pPr>
            <a:lvl7pPr marL="6035040" indent="0">
              <a:buNone/>
              <a:defRPr sz="4400"/>
            </a:lvl7pPr>
            <a:lvl8pPr marL="7040880" indent="0">
              <a:buNone/>
              <a:defRPr sz="4400"/>
            </a:lvl8pPr>
            <a:lvl9pPr marL="8046720" indent="0">
              <a:buNone/>
              <a:defRPr sz="4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253" y="4526280"/>
            <a:ext cx="6893704" cy="8385494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55BB-207E-4E5D-97E8-05293BE469D4}" type="datetimeFigureOut">
              <a:rPr lang="fr-FR" smtClean="0"/>
              <a:t>09/12/2021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CAD59-CF75-4285-9375-BB96EA751A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43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9470" y="803278"/>
            <a:ext cx="18435161" cy="29162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9470" y="4016375"/>
            <a:ext cx="18435161" cy="9572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9469" y="13983973"/>
            <a:ext cx="4809173" cy="803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555BB-207E-4E5D-97E8-05293BE469D4}" type="datetimeFigureOut">
              <a:rPr lang="fr-FR" smtClean="0"/>
              <a:t>09/12/2021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0171" y="13983973"/>
            <a:ext cx="7213759" cy="803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95458" y="13983973"/>
            <a:ext cx="4809173" cy="803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CAD59-CF75-4285-9375-BB96EA751AD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61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1680" rtl="0" eaLnBrk="1" latinLnBrk="0" hangingPunct="1">
        <a:lnSpc>
          <a:spcPct val="90000"/>
        </a:lnSpc>
        <a:spcBef>
          <a:spcPct val="0"/>
        </a:spcBef>
        <a:buNone/>
        <a:defRPr sz="96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2920" indent="-502920" algn="l" defTabSz="201168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616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2pPr>
      <a:lvl3pPr marL="25146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3pPr>
      <a:lvl4pPr marL="35204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52628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53212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5379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5438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5496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1pPr>
      <a:lvl2pPr marL="10058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2pPr>
      <a:lvl3pPr marL="20116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3pPr>
      <a:lvl4pPr marL="30175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02336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0350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0408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0467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124" y="167813"/>
            <a:ext cx="698817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7162800" cy="159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2636" y="2050996"/>
            <a:ext cx="172809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err="1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Demonstration</a:t>
            </a:r>
            <a:r>
              <a:rPr lang="fr-FR" sz="440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Plant NLAP-WEDC at </a:t>
            </a:r>
            <a:r>
              <a:rPr lang="fr-FR" sz="4400" dirty="0" err="1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Masjid</a:t>
            </a:r>
            <a:r>
              <a:rPr lang="fr-FR" sz="440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AS-SALAM in Tripoli-Lebanon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369233" y="2778387"/>
            <a:ext cx="379236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fr-FR" sz="2800" b="1" dirty="0" err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Bottom</a:t>
            </a:r>
            <a:r>
              <a:rPr lang="fr-FR" sz="28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fr-FR" sz="2800" b="1" dirty="0" err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ashes</a:t>
            </a:r>
            <a:r>
              <a:rPr lang="fr-FR" sz="28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fr-FR" sz="2800" b="1" dirty="0" err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Outlet</a:t>
            </a:r>
            <a:endParaRPr lang="fr-FR" sz="2800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46445" y="2778387"/>
            <a:ext cx="3988646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Municipal </a:t>
            </a:r>
            <a:r>
              <a:rPr lang="fr-FR" sz="2800" b="1" dirty="0" err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waste</a:t>
            </a:r>
            <a:r>
              <a:rPr lang="fr-FR" sz="28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fr-FR" sz="2800" b="1" dirty="0" err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Inlet</a:t>
            </a:r>
            <a:endParaRPr lang="fr-FR" sz="2800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" y="3464249"/>
            <a:ext cx="7706801" cy="448919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208" y="3755177"/>
            <a:ext cx="8629650" cy="5453909"/>
          </a:xfrm>
          <a:prstGeom prst="rect">
            <a:avLst/>
          </a:prstGeom>
        </p:spPr>
      </p:pic>
      <p:cxnSp>
        <p:nvCxnSpPr>
          <p:cNvPr id="28" name="Straight Connector 27"/>
          <p:cNvCxnSpPr/>
          <p:nvPr/>
        </p:nvCxnSpPr>
        <p:spPr>
          <a:xfrm>
            <a:off x="11379563" y="3179369"/>
            <a:ext cx="18527" cy="1128469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8" name="Rectangle 1027"/>
          <p:cNvSpPr/>
          <p:nvPr/>
        </p:nvSpPr>
        <p:spPr>
          <a:xfrm>
            <a:off x="3911478" y="5283593"/>
            <a:ext cx="1714500" cy="48027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Containers</a:t>
            </a:r>
          </a:p>
        </p:txBody>
      </p:sp>
      <p:sp>
        <p:nvSpPr>
          <p:cNvPr id="1029" name="Rectangle 1028"/>
          <p:cNvSpPr/>
          <p:nvPr/>
        </p:nvSpPr>
        <p:spPr>
          <a:xfrm>
            <a:off x="3581400" y="6988906"/>
            <a:ext cx="1247775" cy="3653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Blower</a:t>
            </a:r>
            <a:endParaRPr lang="fr-FR" dirty="0"/>
          </a:p>
        </p:txBody>
      </p:sp>
      <p:sp>
        <p:nvSpPr>
          <p:cNvPr id="1031" name="Rectangle 1030"/>
          <p:cNvSpPr/>
          <p:nvPr/>
        </p:nvSpPr>
        <p:spPr>
          <a:xfrm>
            <a:off x="16200497" y="6582054"/>
            <a:ext cx="1923149" cy="6000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Magnetic </a:t>
            </a:r>
            <a:r>
              <a:rPr lang="fr-FR" dirty="0" err="1"/>
              <a:t>seperator</a:t>
            </a:r>
            <a:endParaRPr lang="fr-FR" dirty="0"/>
          </a:p>
        </p:txBody>
      </p:sp>
      <p:sp>
        <p:nvSpPr>
          <p:cNvPr id="1033" name="TextBox 1032"/>
          <p:cNvSpPr txBox="1"/>
          <p:nvPr/>
        </p:nvSpPr>
        <p:spPr>
          <a:xfrm>
            <a:off x="10717212" y="14464060"/>
            <a:ext cx="10966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Jana </a:t>
            </a:r>
            <a:r>
              <a:rPr lang="fr-FR" sz="3200" dirty="0" err="1"/>
              <a:t>Ghemrawi,Rouba</a:t>
            </a:r>
            <a:r>
              <a:rPr lang="fr-FR" sz="3200" dirty="0"/>
              <a:t> Ghemrawi @AECENAR </a:t>
            </a:r>
            <a:r>
              <a:rPr lang="fr-FR" sz="3200" dirty="0" err="1"/>
              <a:t>December</a:t>
            </a:r>
            <a:r>
              <a:rPr lang="fr-FR" sz="3200" dirty="0"/>
              <a:t>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630605" y="8422354"/>
            <a:ext cx="2267543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err="1"/>
              <a:t>Ashes</a:t>
            </a:r>
            <a:r>
              <a:rPr lang="fr-FR" dirty="0"/>
              <a:t> </a:t>
            </a:r>
            <a:r>
              <a:rPr lang="fr-FR" dirty="0" err="1"/>
              <a:t>recycling</a:t>
            </a:r>
            <a:endParaRPr lang="fr-F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6" t="18889" r="1705" b="18056"/>
          <a:stretch/>
        </p:blipFill>
        <p:spPr>
          <a:xfrm>
            <a:off x="18161600" y="-24437"/>
            <a:ext cx="3212500" cy="22788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739363" y="7666973"/>
            <a:ext cx="1519263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dirty="0"/>
              <a:t>Bottom </a:t>
            </a:r>
            <a:r>
              <a:rPr lang="fr-FR" dirty="0" err="1"/>
              <a:t>ashes</a:t>
            </a:r>
            <a:r>
              <a:rPr lang="fr-FR" dirty="0"/>
              <a:t> </a:t>
            </a:r>
          </a:p>
          <a:p>
            <a:pPr algn="ctr"/>
            <a:r>
              <a:rPr lang="fr-FR" dirty="0" err="1"/>
              <a:t>conveyor</a:t>
            </a:r>
            <a:endParaRPr lang="fr-FR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358D13E-D8FD-483F-81A5-57E22AF58BC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8" y="8116083"/>
            <a:ext cx="6469949" cy="16916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F219015-9424-4B94-BFD3-E21804BA039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523" y="3892651"/>
            <a:ext cx="2935799" cy="525419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6F9C6B0-9BD2-481D-9B3D-A1663F011ED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2753" y="9423933"/>
            <a:ext cx="8028404" cy="4850745"/>
          </a:xfrm>
          <a:prstGeom prst="rect">
            <a:avLst/>
          </a:prstGeom>
        </p:spPr>
      </p:pic>
      <p:sp>
        <p:nvSpPr>
          <p:cNvPr id="1030" name="Rectangle 1029"/>
          <p:cNvSpPr/>
          <p:nvPr/>
        </p:nvSpPr>
        <p:spPr>
          <a:xfrm>
            <a:off x="15896061" y="10580081"/>
            <a:ext cx="1289750" cy="3878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Shredder</a:t>
            </a:r>
            <a:endParaRPr lang="fr-FR" dirty="0"/>
          </a:p>
        </p:txBody>
      </p:sp>
      <p:sp>
        <p:nvSpPr>
          <p:cNvPr id="8" name="TextBox 7"/>
          <p:cNvSpPr txBox="1"/>
          <p:nvPr/>
        </p:nvSpPr>
        <p:spPr>
          <a:xfrm>
            <a:off x="18466363" y="12431048"/>
            <a:ext cx="107709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container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258C6EB-2D27-41AF-808C-249B5523B16F}"/>
              </a:ext>
            </a:extLst>
          </p:cNvPr>
          <p:cNvSpPr/>
          <p:nvPr/>
        </p:nvSpPr>
        <p:spPr>
          <a:xfrm>
            <a:off x="4348976" y="8433566"/>
            <a:ext cx="1471961" cy="3581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2.42 m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6E74C89-279D-461B-8021-A3E3F862CE2F}"/>
              </a:ext>
            </a:extLst>
          </p:cNvPr>
          <p:cNvCxnSpPr>
            <a:cxnSpLocks/>
          </p:cNvCxnSpPr>
          <p:nvPr/>
        </p:nvCxnSpPr>
        <p:spPr>
          <a:xfrm>
            <a:off x="2610338" y="6428154"/>
            <a:ext cx="308708" cy="1334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FEA6AD3A-B83B-456B-9212-4E2E3BE700DE}"/>
              </a:ext>
            </a:extLst>
          </p:cNvPr>
          <p:cNvSpPr/>
          <p:nvPr/>
        </p:nvSpPr>
        <p:spPr>
          <a:xfrm>
            <a:off x="2155097" y="6561607"/>
            <a:ext cx="597877" cy="2250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40 cm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BA5C847-0D9F-4908-BA02-15228841A4CC}"/>
              </a:ext>
            </a:extLst>
          </p:cNvPr>
          <p:cNvSpPr/>
          <p:nvPr/>
        </p:nvSpPr>
        <p:spPr>
          <a:xfrm>
            <a:off x="8701669" y="5582794"/>
            <a:ext cx="1017006" cy="25210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25 cm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8D4CC3E-C711-48FF-BCDD-CE85DF8F4E95}"/>
              </a:ext>
            </a:extLst>
          </p:cNvPr>
          <p:cNvSpPr/>
          <p:nvPr/>
        </p:nvSpPr>
        <p:spPr>
          <a:xfrm>
            <a:off x="17877183" y="11105322"/>
            <a:ext cx="850959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33 cm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DDC8BDD2-FD08-4993-B28A-D7A3E25E223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181" y="10081200"/>
            <a:ext cx="8708500" cy="504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203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42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Adobe Gothic Std B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talaat</dc:creator>
  <cp:lastModifiedBy>Aecenar.lb@outlook.com</cp:lastModifiedBy>
  <cp:revision>24</cp:revision>
  <dcterms:created xsi:type="dcterms:W3CDTF">2021-12-04T09:41:03Z</dcterms:created>
  <dcterms:modified xsi:type="dcterms:W3CDTF">2021-12-09T10:46:14Z</dcterms:modified>
</cp:coreProperties>
</file>