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71" autoAdjust="0"/>
  </p:normalViewPr>
  <p:slideViewPr>
    <p:cSldViewPr snapToGrid="0">
      <p:cViewPr varScale="1">
        <p:scale>
          <a:sx n="62" d="100"/>
          <a:sy n="62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32957-FD6A-484F-98CD-9FE84B662E0A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6605B-1331-47BE-B7C4-30283E348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سيتم وضع محطة الحافلات لدينا في وسط طرابلس.</a:t>
            </a:r>
          </a:p>
          <a:p>
            <a:pPr algn="r" rtl="1"/>
            <a:r>
              <a:rPr lang="ar-LB" dirty="0" smtClean="0"/>
              <a:t>سيكون له خطان رئيسيان ، أحدهما إلى حلبا عكار والآخر إلى </a:t>
            </a:r>
            <a:r>
              <a:rPr lang="ar-LB" dirty="0" err="1" smtClean="0"/>
              <a:t>بقرصونة</a:t>
            </a:r>
            <a:r>
              <a:rPr lang="ar-LB" dirty="0" smtClean="0"/>
              <a:t> الضنية.</a:t>
            </a:r>
          </a:p>
          <a:p>
            <a:pPr algn="r" rtl="1"/>
            <a:r>
              <a:rPr lang="ar-LB" dirty="0" smtClean="0"/>
              <a:t>ستستخدم المحطة الحافلات الحالية بشروط جيدة وستشتري حافلات جديدة إذا لزم الأمر.</a:t>
            </a:r>
          </a:p>
          <a:p>
            <a:pPr algn="r" rtl="1"/>
            <a:r>
              <a:rPr lang="ar-LB" dirty="0" smtClean="0"/>
              <a:t>سيقوم الموظفون بجمع موقع كل حافلة باستخدام نظام تحديد المواقع العالمي كل 5 دقائق حتى يتمكن الركاب من الاتصال بمكتب الاستقبال طوال اليوم والحصول على موقع أقرب حافلة لهم.</a:t>
            </a:r>
          </a:p>
          <a:p>
            <a:pPr algn="r" rtl="1"/>
            <a:r>
              <a:rPr lang="ar-LB" dirty="0" smtClean="0"/>
              <a:t>كل نصف ساعة تغادر الحافلة المحطة.</a:t>
            </a:r>
          </a:p>
          <a:p>
            <a:pPr algn="r" rtl="1"/>
            <a:r>
              <a:rPr lang="ar-LB" dirty="0" smtClean="0"/>
              <a:t>تم تصميم المحطة لاحتواء جميع المرافق اللازمة للحافلات من الغاز والصيانة إلى خدمات الغسيل. كما سيحتوي على مقهى </a:t>
            </a:r>
            <a:r>
              <a:rPr lang="ar-LB" dirty="0" err="1" smtClean="0"/>
              <a:t>رستو</a:t>
            </a:r>
            <a:r>
              <a:rPr lang="ar-LB" dirty="0" smtClean="0"/>
              <a:t> وسوبر ماركت لتلبية احتياجات الركاب.</a:t>
            </a:r>
          </a:p>
          <a:p>
            <a:pPr algn="r" rtl="1"/>
            <a:r>
              <a:rPr lang="ar-LB" dirty="0" smtClean="0"/>
              <a:t>ستكون محطة الحافلات لدينا قادرة على استضافة حافلات خارجية قادمة من سوريا حيث سيكون لديها غرف للسائقين.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6605B-1331-47BE-B7C4-30283E348E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تظهر الخريطة الأرض التي تم اختيارها لبناء محطة الباصات الجديدة مع العلم انه لم يتم التواصل</a:t>
            </a:r>
            <a:r>
              <a:rPr lang="ar-LB" baseline="0" dirty="0" smtClean="0"/>
              <a:t> مع صاحب للتأكد من إمكانية استثمارها</a:t>
            </a:r>
            <a:endParaRPr lang="ar-LB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6605B-1331-47BE-B7C4-30283E348E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الخطان المعتمدان للباصات : الأول من طرابلس الى حلبا عكار والثاني من طرابلس الى </a:t>
            </a:r>
            <a:r>
              <a:rPr lang="ar-LB" dirty="0" err="1" smtClean="0"/>
              <a:t>بقرصونا</a:t>
            </a:r>
            <a:r>
              <a:rPr lang="ar-LB" dirty="0" smtClean="0"/>
              <a:t> الضنية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6605B-1331-47BE-B7C4-30283E348E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يظهر</a:t>
            </a:r>
            <a:r>
              <a:rPr lang="ar-LB" baseline="0" dirty="0" smtClean="0"/>
              <a:t> الرسم مخطط لموقف باص </a:t>
            </a:r>
          </a:p>
          <a:p>
            <a:pPr algn="r" rtl="1"/>
            <a:r>
              <a:rPr lang="ar-LB" baseline="0" dirty="0" smtClean="0"/>
              <a:t>تظهر الخرائط المواقع التي سوف يتم وضع فيها مواقف الباصات لسهولة اخذ الركاب عن الطريق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6605B-1331-47BE-B7C4-30283E348E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رسم نموذجي لمحطة الباصات المرجو انشاءها و تتضمن:</a:t>
            </a:r>
          </a:p>
          <a:p>
            <a:pPr algn="r" rtl="1"/>
            <a:r>
              <a:rPr lang="ar-LB" dirty="0" smtClean="0"/>
              <a:t>موقف الباصات بشكل دائري لتوفير اكبر مساحة ممكنة</a:t>
            </a:r>
          </a:p>
          <a:p>
            <a:pPr algn="r" rtl="1"/>
            <a:r>
              <a:rPr lang="ar-LB" dirty="0" smtClean="0"/>
              <a:t>3 مكاتب لاستقبال الركاب </a:t>
            </a:r>
          </a:p>
          <a:p>
            <a:pPr algn="r" rtl="1"/>
            <a:r>
              <a:rPr lang="ar-LB" dirty="0" smtClean="0"/>
              <a:t>غرفة انتظار تتضمنان كشكان </a:t>
            </a:r>
          </a:p>
          <a:p>
            <a:pPr algn="r" rtl="1"/>
            <a:r>
              <a:rPr lang="ar-LB" dirty="0" smtClean="0"/>
              <a:t>غرفة الحراسة</a:t>
            </a:r>
          </a:p>
          <a:p>
            <a:pPr algn="r" rtl="1"/>
            <a:r>
              <a:rPr lang="ar-LB" dirty="0" smtClean="0"/>
              <a:t>محطة وقود</a:t>
            </a:r>
          </a:p>
          <a:p>
            <a:pPr algn="r" rtl="1"/>
            <a:r>
              <a:rPr lang="ar-LB" dirty="0" smtClean="0"/>
              <a:t>محطة صيانة </a:t>
            </a:r>
          </a:p>
          <a:p>
            <a:pPr algn="r" rtl="1"/>
            <a:r>
              <a:rPr lang="ar-LB" dirty="0" smtClean="0"/>
              <a:t>مغسل</a:t>
            </a:r>
          </a:p>
          <a:p>
            <a:pPr algn="r" rtl="1"/>
            <a:r>
              <a:rPr lang="ar-LB" dirty="0" smtClean="0"/>
              <a:t>غرف استراحة السائقين</a:t>
            </a:r>
          </a:p>
          <a:p>
            <a:pPr algn="r" rtl="1"/>
            <a:r>
              <a:rPr lang="ar-LB" dirty="0" smtClean="0"/>
              <a:t>مطعم ومقهى</a:t>
            </a:r>
          </a:p>
          <a:p>
            <a:pPr algn="r" rtl="1"/>
            <a:r>
              <a:rPr lang="ar-LB" dirty="0" smtClean="0"/>
              <a:t>سوبرماركت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6605B-1331-47BE-B7C4-30283E348E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3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تصميم المحطة على ال </a:t>
            </a:r>
            <a:r>
              <a:rPr lang="en-US" dirty="0" err="1" smtClean="0"/>
              <a:t>freeCAD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6605B-1331-47BE-B7C4-30283E348E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جدول</a:t>
            </a:r>
            <a:r>
              <a:rPr lang="ar-LB" baseline="0" dirty="0" smtClean="0"/>
              <a:t> يظهر عدد الموظفين المطلوبين وتكلفتهم الشهرية</a:t>
            </a:r>
          </a:p>
          <a:p>
            <a:pPr algn="r" rtl="1"/>
            <a:r>
              <a:rPr lang="ar-LB" baseline="0" dirty="0" smtClean="0"/>
              <a:t>بالإضافة الى عدد الباصات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6605B-1331-47BE-B7C4-30283E348E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7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9ECA93-D8A9-43BB-BB1E-57713D73072E}" type="datetime1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177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D741-8C94-4F2C-90EA-1ADAD5E3E683}" type="datetime1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8BB8BE07-29EB-41D2-9AA5-BF7235EF000B}" type="datetime1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53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5479-B058-4DDD-9EA8-F65B4F01BE76}" type="datetime1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EED8AF2-F8D9-4BDD-A4B1-7BDA0E6C249C}" type="datetime1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79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9F4E-C552-409F-BF60-7F0316E9AA2A}" type="datetime1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98C-148A-4BA3-8CE5-117CE7AC224D}" type="datetime1">
              <a:rPr lang="en-US" smtClean="0"/>
              <a:t>03-Apr-20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CCAF-EEAD-41EC-9F59-9E2CB5461692}" type="datetime1">
              <a:rPr lang="en-US" smtClean="0"/>
              <a:t>03-Apr-20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BF89-02BC-4426-9E74-93025860B0CD}" type="datetime1">
              <a:rPr lang="en-US" smtClean="0"/>
              <a:t>03-Apr-20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4F5C-A193-4468-9408-19C48847E3A7}" type="datetime1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8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F094-5402-41B2-A29D-F4DCD6A2BC7C}" type="datetime1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AB8F5CF-EF98-4A0B-AEAF-F59E0E5AADF5}" type="datetime1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4883166-F9AD-4397-A73D-BDC12B3797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4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09" y="1812034"/>
            <a:ext cx="10457093" cy="2609841"/>
          </a:xfrm>
        </p:spPr>
        <p:txBody>
          <a:bodyPr/>
          <a:lstStyle/>
          <a:p>
            <a:pPr algn="ctr"/>
            <a:r>
              <a:rPr lang="en-US" dirty="0" smtClean="0"/>
              <a:t>North Lebanon </a:t>
            </a:r>
            <a:br>
              <a:rPr lang="en-US" dirty="0" smtClean="0"/>
            </a:br>
            <a:r>
              <a:rPr lang="en-US" dirty="0" smtClean="0"/>
              <a:t>bus station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7730" y="4421875"/>
            <a:ext cx="4342895" cy="556129"/>
          </a:xfrm>
        </p:spPr>
        <p:txBody>
          <a:bodyPr/>
          <a:lstStyle/>
          <a:p>
            <a:r>
              <a:rPr lang="en-US" dirty="0" smtClean="0"/>
              <a:t>Presented by: Maryam Abdel-karim</a:t>
            </a:r>
            <a:endParaRPr lang="en-US" dirty="0"/>
          </a:p>
        </p:txBody>
      </p:sp>
      <p:pic>
        <p:nvPicPr>
          <p:cNvPr id="4" name="Picture 2" descr="AECENA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352"/>
            <a:ext cx="12192000" cy="151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Basmalla.jpg"/>
          <p:cNvPicPr>
            <a:picLocks noChangeAspect="1"/>
          </p:cNvPicPr>
          <p:nvPr/>
        </p:nvPicPr>
        <p:blipFill rotWithShape="1">
          <a:blip r:embed="rId4" cstate="print"/>
          <a:srcRect t="16140"/>
          <a:stretch/>
        </p:blipFill>
        <p:spPr>
          <a:xfrm>
            <a:off x="3753074" y="173159"/>
            <a:ext cx="3966860" cy="679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353" y="173159"/>
            <a:ext cx="1792406" cy="1262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37" y="1288099"/>
            <a:ext cx="3732508" cy="990153"/>
          </a:xfrm>
        </p:spPr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bus station will be placed in the center of Tripoli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will have 2 </a:t>
            </a:r>
            <a:r>
              <a:rPr lang="en-US" dirty="0" smtClean="0"/>
              <a:t>main lines, </a:t>
            </a:r>
            <a:r>
              <a:rPr lang="en-US" dirty="0"/>
              <a:t>one to </a:t>
            </a:r>
            <a:r>
              <a:rPr lang="en-US" dirty="0" err="1"/>
              <a:t>Halba</a:t>
            </a:r>
            <a:r>
              <a:rPr lang="en-US" dirty="0"/>
              <a:t> </a:t>
            </a:r>
            <a:r>
              <a:rPr lang="en-US" dirty="0" err="1"/>
              <a:t>Akkar</a:t>
            </a:r>
            <a:r>
              <a:rPr lang="en-US" dirty="0"/>
              <a:t> and the other one to </a:t>
            </a:r>
            <a:r>
              <a:rPr lang="en-US" dirty="0" err="1"/>
              <a:t>Bqarsouna</a:t>
            </a:r>
            <a:r>
              <a:rPr lang="en-US" dirty="0"/>
              <a:t> </a:t>
            </a:r>
            <a:r>
              <a:rPr lang="en-US" dirty="0" err="1"/>
              <a:t>Danniyeh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station will use the existing buses with good conditions and buy new ones if needed.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employees will collect the position of each bus using GPS every 5 min so the passengers will be able to contact the reception all day and get the location of the closest bus to them</a:t>
            </a:r>
            <a:r>
              <a:rPr lang="en-US" dirty="0" smtClean="0"/>
              <a:t>.</a:t>
            </a:r>
          </a:p>
          <a:p>
            <a:r>
              <a:rPr lang="en-US" dirty="0"/>
              <a:t>Every half hour a bus will leave the station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station is designed to contain all the facilities needed for the buses from gas, maintenance </a:t>
            </a:r>
            <a:r>
              <a:rPr lang="en-US" dirty="0" smtClean="0"/>
              <a:t>to </a:t>
            </a:r>
            <a:r>
              <a:rPr lang="en-US" dirty="0"/>
              <a:t>washing services. It will also have a resto-café and a supermarket for the passenger’s needs. 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bus station will be able to host external buses coming from Syria since it will have drivers </a:t>
            </a:r>
            <a:r>
              <a:rPr lang="en-US" dirty="0" smtClean="0"/>
              <a:t>rest rooms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781" y="466614"/>
            <a:ext cx="2930235" cy="915831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80318" y="1433945"/>
            <a:ext cx="9767791" cy="4270553"/>
            <a:chOff x="9617825" y="4071568"/>
            <a:chExt cx="11235874" cy="4565566"/>
          </a:xfrm>
        </p:grpSpPr>
        <p:pic>
          <p:nvPicPr>
            <p:cNvPr id="6" name="Picture 5"/>
            <p:cNvPicPr/>
            <p:nvPr/>
          </p:nvPicPr>
          <p:blipFill rotWithShape="1">
            <a:blip r:embed="rId3"/>
            <a:srcRect l="33465" r="13161"/>
            <a:stretch/>
          </p:blipFill>
          <p:spPr>
            <a:xfrm>
              <a:off x="9617825" y="4071568"/>
              <a:ext cx="6466802" cy="45655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Down Arrow 7"/>
            <p:cNvSpPr/>
            <p:nvPr/>
          </p:nvSpPr>
          <p:spPr>
            <a:xfrm>
              <a:off x="12355483" y="4570706"/>
              <a:ext cx="1097280" cy="1838187"/>
            </a:xfrm>
            <a:prstGeom prst="downArrow">
              <a:avLst>
                <a:gd name="adj1" fmla="val 50000"/>
                <a:gd name="adj2" fmla="val 714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9" name="Picture 8"/>
            <p:cNvPicPr/>
            <p:nvPr/>
          </p:nvPicPr>
          <p:blipFill rotWithShape="1">
            <a:blip r:embed="rId4"/>
            <a:srcRect l="31843" r="15634"/>
            <a:stretch/>
          </p:blipFill>
          <p:spPr>
            <a:xfrm>
              <a:off x="16844193" y="4645161"/>
              <a:ext cx="4009506" cy="35274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13091895" y="4645161"/>
              <a:ext cx="3752298" cy="170867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904123" y="6818344"/>
              <a:ext cx="3940070" cy="135428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9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599"/>
            <a:ext cx="4065587" cy="1040522"/>
          </a:xfrm>
        </p:spPr>
        <p:txBody>
          <a:bodyPr/>
          <a:lstStyle/>
          <a:p>
            <a:r>
              <a:rPr lang="en-US" dirty="0" smtClean="0"/>
              <a:t>Buses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3217" r="6653" b="11446"/>
          <a:stretch/>
        </p:blipFill>
        <p:spPr>
          <a:xfrm>
            <a:off x="146930" y="1609588"/>
            <a:ext cx="5926644" cy="3623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1674" r="7332" b="2609"/>
          <a:stretch/>
        </p:blipFill>
        <p:spPr>
          <a:xfrm>
            <a:off x="6214484" y="1609588"/>
            <a:ext cx="5818189" cy="3672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3954" y="5282457"/>
            <a:ext cx="184883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  <a:tabLst>
                <a:tab pos="1260475" algn="l"/>
              </a:tabLst>
            </a:pPr>
            <a:r>
              <a:rPr lang="en-US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To </a:t>
            </a:r>
            <a:r>
              <a:rPr lang="en-US" dirty="0" err="1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Halba</a:t>
            </a: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dirty="0" err="1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Akkar</a:t>
            </a: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2017" y="5282457"/>
            <a:ext cx="270029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  <a:tabLst>
                <a:tab pos="1260475" algn="l"/>
              </a:tabLst>
            </a:pP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To </a:t>
            </a:r>
            <a:r>
              <a:rPr lang="en-US" dirty="0" err="1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Bqarsouna</a:t>
            </a: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dirty="0" err="1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Danniyeh</a:t>
            </a: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5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685309" cy="1144431"/>
          </a:xfrm>
        </p:spPr>
        <p:txBody>
          <a:bodyPr/>
          <a:lstStyle/>
          <a:p>
            <a:r>
              <a:rPr lang="en-US" dirty="0" smtClean="0"/>
              <a:t>Bus Stop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508" y="1392383"/>
            <a:ext cx="6108383" cy="43977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r="12765" b="12540"/>
          <a:stretch/>
        </p:blipFill>
        <p:spPr>
          <a:xfrm>
            <a:off x="6744059" y="54393"/>
            <a:ext cx="4592783" cy="3299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2" b="3736"/>
          <a:stretch/>
        </p:blipFill>
        <p:spPr>
          <a:xfrm>
            <a:off x="6572972" y="3458756"/>
            <a:ext cx="4934956" cy="3261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96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911" y="1967255"/>
            <a:ext cx="3330316" cy="2423364"/>
          </a:xfrm>
        </p:spPr>
        <p:txBody>
          <a:bodyPr/>
          <a:lstStyle/>
          <a:p>
            <a:pPr algn="ctr"/>
            <a:r>
              <a:rPr lang="en-US" dirty="0" smtClean="0"/>
              <a:t>Bus Station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4"/>
          <a:stretch/>
        </p:blipFill>
        <p:spPr bwMode="auto">
          <a:xfrm>
            <a:off x="2953062" y="385157"/>
            <a:ext cx="8830949" cy="5587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670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86" y="229896"/>
            <a:ext cx="5471411" cy="819415"/>
          </a:xfrm>
        </p:spPr>
        <p:txBody>
          <a:bodyPr/>
          <a:lstStyle/>
          <a:p>
            <a:pPr algn="ctr"/>
            <a:r>
              <a:rPr lang="en-US" dirty="0" smtClean="0"/>
              <a:t>FreeCAD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3434" r="10113" b="7945"/>
          <a:stretch/>
        </p:blipFill>
        <p:spPr bwMode="auto">
          <a:xfrm>
            <a:off x="1539865" y="1169232"/>
            <a:ext cx="9122264" cy="5341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210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74" y="439756"/>
            <a:ext cx="1846289" cy="819417"/>
          </a:xfrm>
        </p:spPr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25772"/>
              </p:ext>
            </p:extLst>
          </p:nvPr>
        </p:nvGraphicFramePr>
        <p:xfrm>
          <a:off x="1605473" y="1331001"/>
          <a:ext cx="9308892" cy="44591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000">
                  <a:extLst>
                    <a:ext uri="{9D8B030D-6E8A-4147-A177-3AD203B41FA5}">
                      <a16:colId xmlns:a16="http://schemas.microsoft.com/office/drawing/2014/main" val="3400358321"/>
                    </a:ext>
                  </a:extLst>
                </a:gridCol>
                <a:gridCol w="2165354">
                  <a:extLst>
                    <a:ext uri="{9D8B030D-6E8A-4147-A177-3AD203B41FA5}">
                      <a16:colId xmlns:a16="http://schemas.microsoft.com/office/drawing/2014/main" val="4047790059"/>
                    </a:ext>
                  </a:extLst>
                </a:gridCol>
                <a:gridCol w="3200538">
                  <a:extLst>
                    <a:ext uri="{9D8B030D-6E8A-4147-A177-3AD203B41FA5}">
                      <a16:colId xmlns:a16="http://schemas.microsoft.com/office/drawing/2014/main" val="2080397049"/>
                    </a:ext>
                  </a:extLst>
                </a:gridCol>
              </a:tblGrid>
              <a:tr h="435793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Number Needed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Costs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47779"/>
                  </a:ext>
                </a:extLst>
              </a:tr>
              <a:tr h="7209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Employees for Reception and ticket offices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2,700$/month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31207"/>
                  </a:ext>
                </a:extLst>
              </a:tr>
              <a:tr h="435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dirty="0">
                          <a:effectLst/>
                        </a:rPr>
                        <a:t>Security men</a:t>
                      </a:r>
                      <a:endParaRPr lang="en-US" sz="20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1800$/month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562990"/>
                  </a:ext>
                </a:extLst>
              </a:tr>
              <a:tr h="435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Persons for the Cleaning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1,800$/month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740979"/>
                  </a:ext>
                </a:extLst>
              </a:tr>
              <a:tr h="435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Drivers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dirty="0">
                          <a:effectLst/>
                        </a:rPr>
                        <a:t>8,100$/month</a:t>
                      </a:r>
                      <a:endParaRPr lang="en-US" sz="20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65279"/>
                  </a:ext>
                </a:extLst>
              </a:tr>
              <a:tr h="435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Persons for the Kiosks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1,800$/month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818055"/>
                  </a:ext>
                </a:extLst>
              </a:tr>
              <a:tr h="435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Buses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dirty="0">
                          <a:effectLst/>
                        </a:rPr>
                        <a:t>720,000$ (80,000$/bus)</a:t>
                      </a:r>
                      <a:endParaRPr lang="en-US" sz="20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28293"/>
                  </a:ext>
                </a:extLst>
              </a:tr>
              <a:tr h="435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Building </a:t>
                      </a:r>
                      <a:endParaRPr lang="en-US" sz="20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i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15,000$</a:t>
                      </a:r>
                      <a:endParaRPr lang="en-US" sz="2000" i="0" dirty="0">
                        <a:effectLst/>
                        <a:latin typeface="+mn-lt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31880"/>
                  </a:ext>
                </a:extLst>
              </a:tr>
              <a:tr h="435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dirty="0">
                          <a:effectLst/>
                        </a:rPr>
                        <a:t>Total </a:t>
                      </a:r>
                      <a:endParaRPr lang="en-US" sz="20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751,200</a:t>
                      </a:r>
                      <a:r>
                        <a:rPr lang="en-US" sz="2000" dirty="0">
                          <a:effectLst/>
                        </a:rPr>
                        <a:t>$</a:t>
                      </a:r>
                      <a:endParaRPr lang="en-US" sz="20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537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13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474" y="2852412"/>
            <a:ext cx="4377127" cy="1149201"/>
          </a:xfrm>
        </p:spPr>
        <p:txBody>
          <a:bodyPr/>
          <a:lstStyle/>
          <a:p>
            <a:r>
              <a:rPr lang="ar-LB" dirty="0" smtClean="0"/>
              <a:t>جزاكم الله خيرا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3166-F9AD-4397-A73D-BDC12B3797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63862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168</TotalTime>
  <Words>482</Words>
  <Application>Microsoft Office PowerPoint</Application>
  <PresentationFormat>Widescreen</PresentationFormat>
  <Paragraphs>85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Schoolbook</vt:lpstr>
      <vt:lpstr>Corbel</vt:lpstr>
      <vt:lpstr>Palatino Linotype</vt:lpstr>
      <vt:lpstr>Tahoma</vt:lpstr>
      <vt:lpstr>Times New Roman</vt:lpstr>
      <vt:lpstr>Traditional Arabic</vt:lpstr>
      <vt:lpstr>Headlines</vt:lpstr>
      <vt:lpstr>North Lebanon  bus station</vt:lpstr>
      <vt:lpstr>Description</vt:lpstr>
      <vt:lpstr>Location</vt:lpstr>
      <vt:lpstr>Buses Lines</vt:lpstr>
      <vt:lpstr>Bus Stop</vt:lpstr>
      <vt:lpstr>Bus Station Overview</vt:lpstr>
      <vt:lpstr>FreeCAD Design</vt:lpstr>
      <vt:lpstr>Costs</vt:lpstr>
      <vt:lpstr>جزاكم الله خيرا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Lebanon  bus station</dc:title>
  <dc:creator>Lenovo</dc:creator>
  <cp:lastModifiedBy>Lenovo</cp:lastModifiedBy>
  <cp:revision>12</cp:revision>
  <dcterms:created xsi:type="dcterms:W3CDTF">2020-03-30T06:12:12Z</dcterms:created>
  <dcterms:modified xsi:type="dcterms:W3CDTF">2020-04-03T15:01:22Z</dcterms:modified>
</cp:coreProperties>
</file>