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sldIdLst>
    <p:sldId id="256" r:id="rId2"/>
  </p:sldIdLst>
  <p:sldSz cx="21396325" cy="30267275"/>
  <p:notesSz cx="6858000" cy="9144000"/>
  <p:defaultTextStyle>
    <a:defPPr>
      <a:defRPr lang="en-US"/>
    </a:defPPr>
    <a:lvl1pPr marL="0" algn="l" defTabSz="2479853" rtl="0" eaLnBrk="1" latinLnBrk="0" hangingPunct="1">
      <a:defRPr sz="4882" kern="1200">
        <a:solidFill>
          <a:schemeClr val="tx1"/>
        </a:solidFill>
        <a:latin typeface="+mn-lt"/>
        <a:ea typeface="+mn-ea"/>
        <a:cs typeface="+mn-cs"/>
      </a:defRPr>
    </a:lvl1pPr>
    <a:lvl2pPr marL="1239926" algn="l" defTabSz="2479853" rtl="0" eaLnBrk="1" latinLnBrk="0" hangingPunct="1">
      <a:defRPr sz="4882" kern="1200">
        <a:solidFill>
          <a:schemeClr val="tx1"/>
        </a:solidFill>
        <a:latin typeface="+mn-lt"/>
        <a:ea typeface="+mn-ea"/>
        <a:cs typeface="+mn-cs"/>
      </a:defRPr>
    </a:lvl2pPr>
    <a:lvl3pPr marL="2479853" algn="l" defTabSz="2479853" rtl="0" eaLnBrk="1" latinLnBrk="0" hangingPunct="1">
      <a:defRPr sz="4882" kern="1200">
        <a:solidFill>
          <a:schemeClr val="tx1"/>
        </a:solidFill>
        <a:latin typeface="+mn-lt"/>
        <a:ea typeface="+mn-ea"/>
        <a:cs typeface="+mn-cs"/>
      </a:defRPr>
    </a:lvl3pPr>
    <a:lvl4pPr marL="3719779" algn="l" defTabSz="2479853" rtl="0" eaLnBrk="1" latinLnBrk="0" hangingPunct="1">
      <a:defRPr sz="4882" kern="1200">
        <a:solidFill>
          <a:schemeClr val="tx1"/>
        </a:solidFill>
        <a:latin typeface="+mn-lt"/>
        <a:ea typeface="+mn-ea"/>
        <a:cs typeface="+mn-cs"/>
      </a:defRPr>
    </a:lvl4pPr>
    <a:lvl5pPr marL="4959706" algn="l" defTabSz="2479853" rtl="0" eaLnBrk="1" latinLnBrk="0" hangingPunct="1">
      <a:defRPr sz="4882" kern="1200">
        <a:solidFill>
          <a:schemeClr val="tx1"/>
        </a:solidFill>
        <a:latin typeface="+mn-lt"/>
        <a:ea typeface="+mn-ea"/>
        <a:cs typeface="+mn-cs"/>
      </a:defRPr>
    </a:lvl5pPr>
    <a:lvl6pPr marL="6199632" algn="l" defTabSz="2479853" rtl="0" eaLnBrk="1" latinLnBrk="0" hangingPunct="1">
      <a:defRPr sz="4882" kern="1200">
        <a:solidFill>
          <a:schemeClr val="tx1"/>
        </a:solidFill>
        <a:latin typeface="+mn-lt"/>
        <a:ea typeface="+mn-ea"/>
        <a:cs typeface="+mn-cs"/>
      </a:defRPr>
    </a:lvl6pPr>
    <a:lvl7pPr marL="7439558" algn="l" defTabSz="2479853" rtl="0" eaLnBrk="1" latinLnBrk="0" hangingPunct="1">
      <a:defRPr sz="4882" kern="1200">
        <a:solidFill>
          <a:schemeClr val="tx1"/>
        </a:solidFill>
        <a:latin typeface="+mn-lt"/>
        <a:ea typeface="+mn-ea"/>
        <a:cs typeface="+mn-cs"/>
      </a:defRPr>
    </a:lvl7pPr>
    <a:lvl8pPr marL="8679485" algn="l" defTabSz="2479853" rtl="0" eaLnBrk="1" latinLnBrk="0" hangingPunct="1">
      <a:defRPr sz="4882" kern="1200">
        <a:solidFill>
          <a:schemeClr val="tx1"/>
        </a:solidFill>
        <a:latin typeface="+mn-lt"/>
        <a:ea typeface="+mn-ea"/>
        <a:cs typeface="+mn-cs"/>
      </a:defRPr>
    </a:lvl8pPr>
    <a:lvl9pPr marL="9919411" algn="l" defTabSz="2479853" rtl="0" eaLnBrk="1" latinLnBrk="0" hangingPunct="1">
      <a:defRPr sz="4882"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3905" autoAdjust="0"/>
  </p:normalViewPr>
  <p:slideViewPr>
    <p:cSldViewPr snapToGrid="0">
      <p:cViewPr>
        <p:scale>
          <a:sx n="73" d="100"/>
          <a:sy n="73" d="100"/>
        </p:scale>
        <p:origin x="-3054" y="-110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6075CAE-4606-46D6-ACD8-A92A18C4A4B1}" type="datetimeFigureOut">
              <a:rPr lang="en-US" smtClean="0"/>
              <a:t>03-Apr-20</a:t>
            </a:fld>
            <a:endParaRPr lang="en-US"/>
          </a:p>
        </p:txBody>
      </p:sp>
      <p:sp>
        <p:nvSpPr>
          <p:cNvPr id="4" name="Slide Image Placeholder 3"/>
          <p:cNvSpPr>
            <a:spLocks noGrp="1" noRot="1" noChangeAspect="1"/>
          </p:cNvSpPr>
          <p:nvPr>
            <p:ph type="sldImg" idx="2"/>
          </p:nvPr>
        </p:nvSpPr>
        <p:spPr>
          <a:xfrm>
            <a:off x="2338388" y="1143000"/>
            <a:ext cx="21812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4016AE4-F6C3-4DB6-AC45-A1FECBD0A693}" type="slidenum">
              <a:rPr lang="en-US" smtClean="0"/>
              <a:t>‹#›</a:t>
            </a:fld>
            <a:endParaRPr lang="en-US"/>
          </a:p>
        </p:txBody>
      </p:sp>
    </p:spTree>
    <p:extLst>
      <p:ext uri="{BB962C8B-B14F-4D97-AF65-F5344CB8AC3E}">
        <p14:creationId xmlns:p14="http://schemas.microsoft.com/office/powerpoint/2010/main" val="15136828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016AE4-F6C3-4DB6-AC45-A1FECBD0A693}" type="slidenum">
              <a:rPr lang="en-US" smtClean="0"/>
              <a:t>1</a:t>
            </a:fld>
            <a:endParaRPr lang="en-US"/>
          </a:p>
        </p:txBody>
      </p:sp>
    </p:spTree>
    <p:extLst>
      <p:ext uri="{BB962C8B-B14F-4D97-AF65-F5344CB8AC3E}">
        <p14:creationId xmlns:p14="http://schemas.microsoft.com/office/powerpoint/2010/main" val="42202023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04725" y="4953466"/>
            <a:ext cx="18186876" cy="10537496"/>
          </a:xfrm>
        </p:spPr>
        <p:txBody>
          <a:bodyPr anchor="b"/>
          <a:lstStyle>
            <a:lvl1pPr algn="ctr">
              <a:defRPr sz="14039"/>
            </a:lvl1pPr>
          </a:lstStyle>
          <a:p>
            <a:r>
              <a:rPr lang="en-US" smtClean="0"/>
              <a:t>Click to edit Master title style</a:t>
            </a:r>
            <a:endParaRPr lang="en-US" dirty="0"/>
          </a:p>
        </p:txBody>
      </p:sp>
      <p:sp>
        <p:nvSpPr>
          <p:cNvPr id="3" name="Subtitle 2"/>
          <p:cNvSpPr>
            <a:spLocks noGrp="1"/>
          </p:cNvSpPr>
          <p:nvPr>
            <p:ph type="subTitle" idx="1"/>
          </p:nvPr>
        </p:nvSpPr>
        <p:spPr>
          <a:xfrm>
            <a:off x="2674541" y="15897328"/>
            <a:ext cx="16047244" cy="7307583"/>
          </a:xfrm>
        </p:spPr>
        <p:txBody>
          <a:bodyPr/>
          <a:lstStyle>
            <a:lvl1pPr marL="0" indent="0" algn="ctr">
              <a:buNone/>
              <a:defRPr sz="5616"/>
            </a:lvl1pPr>
            <a:lvl2pPr marL="1069802" indent="0" algn="ctr">
              <a:buNone/>
              <a:defRPr sz="4680"/>
            </a:lvl2pPr>
            <a:lvl3pPr marL="2139605" indent="0" algn="ctr">
              <a:buNone/>
              <a:defRPr sz="4212"/>
            </a:lvl3pPr>
            <a:lvl4pPr marL="3209407" indent="0" algn="ctr">
              <a:buNone/>
              <a:defRPr sz="3744"/>
            </a:lvl4pPr>
            <a:lvl5pPr marL="4279209" indent="0" algn="ctr">
              <a:buNone/>
              <a:defRPr sz="3744"/>
            </a:lvl5pPr>
            <a:lvl6pPr marL="5349011" indent="0" algn="ctr">
              <a:buNone/>
              <a:defRPr sz="3744"/>
            </a:lvl6pPr>
            <a:lvl7pPr marL="6418814" indent="0" algn="ctr">
              <a:buNone/>
              <a:defRPr sz="3744"/>
            </a:lvl7pPr>
            <a:lvl8pPr marL="7488616" indent="0" algn="ctr">
              <a:buNone/>
              <a:defRPr sz="3744"/>
            </a:lvl8pPr>
            <a:lvl9pPr marL="8558418" indent="0" algn="ctr">
              <a:buNone/>
              <a:defRPr sz="3744"/>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440365F-2D98-4B44-973A-EB334F239326}" type="datetimeFigureOut">
              <a:rPr lang="en-US" smtClean="0"/>
              <a:t>03-Apr-20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75F674-5706-4239-9AE4-A78A4879EE45}" type="slidenum">
              <a:rPr lang="en-US" smtClean="0"/>
              <a:t>‹#›</a:t>
            </a:fld>
            <a:endParaRPr lang="en-US"/>
          </a:p>
        </p:txBody>
      </p:sp>
    </p:spTree>
    <p:extLst>
      <p:ext uri="{BB962C8B-B14F-4D97-AF65-F5344CB8AC3E}">
        <p14:creationId xmlns:p14="http://schemas.microsoft.com/office/powerpoint/2010/main" val="26887051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440365F-2D98-4B44-973A-EB334F239326}" type="datetimeFigureOut">
              <a:rPr lang="en-US" smtClean="0"/>
              <a:t>03-Apr-20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75F674-5706-4239-9AE4-A78A4879EE45}" type="slidenum">
              <a:rPr lang="en-US" smtClean="0"/>
              <a:t>‹#›</a:t>
            </a:fld>
            <a:endParaRPr lang="en-US"/>
          </a:p>
        </p:txBody>
      </p:sp>
    </p:spTree>
    <p:extLst>
      <p:ext uri="{BB962C8B-B14F-4D97-AF65-F5344CB8AC3E}">
        <p14:creationId xmlns:p14="http://schemas.microsoft.com/office/powerpoint/2010/main" val="21149113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311746" y="1611452"/>
            <a:ext cx="4613583" cy="25650117"/>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470998" y="1611452"/>
            <a:ext cx="13573294" cy="2565011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440365F-2D98-4B44-973A-EB334F239326}" type="datetimeFigureOut">
              <a:rPr lang="en-US" smtClean="0"/>
              <a:t>03-Apr-20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75F674-5706-4239-9AE4-A78A4879EE45}" type="slidenum">
              <a:rPr lang="en-US" smtClean="0"/>
              <a:t>‹#›</a:t>
            </a:fld>
            <a:endParaRPr lang="en-US"/>
          </a:p>
        </p:txBody>
      </p:sp>
    </p:spTree>
    <p:extLst>
      <p:ext uri="{BB962C8B-B14F-4D97-AF65-F5344CB8AC3E}">
        <p14:creationId xmlns:p14="http://schemas.microsoft.com/office/powerpoint/2010/main" val="35264810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440365F-2D98-4B44-973A-EB334F239326}" type="datetimeFigureOut">
              <a:rPr lang="en-US" smtClean="0"/>
              <a:t>03-Apr-20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75F674-5706-4239-9AE4-A78A4879EE45}" type="slidenum">
              <a:rPr lang="en-US" smtClean="0"/>
              <a:t>‹#›</a:t>
            </a:fld>
            <a:endParaRPr lang="en-US"/>
          </a:p>
        </p:txBody>
      </p:sp>
    </p:spTree>
    <p:extLst>
      <p:ext uri="{BB962C8B-B14F-4D97-AF65-F5344CB8AC3E}">
        <p14:creationId xmlns:p14="http://schemas.microsoft.com/office/powerpoint/2010/main" val="1176926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9855" y="7545809"/>
            <a:ext cx="18454330" cy="12590343"/>
          </a:xfrm>
        </p:spPr>
        <p:txBody>
          <a:bodyPr anchor="b"/>
          <a:lstStyle>
            <a:lvl1pPr>
              <a:defRPr sz="14039"/>
            </a:lvl1pPr>
          </a:lstStyle>
          <a:p>
            <a:r>
              <a:rPr lang="en-US" smtClean="0"/>
              <a:t>Click to edit Master title style</a:t>
            </a:r>
            <a:endParaRPr lang="en-US" dirty="0"/>
          </a:p>
        </p:txBody>
      </p:sp>
      <p:sp>
        <p:nvSpPr>
          <p:cNvPr id="3" name="Text Placeholder 2"/>
          <p:cNvSpPr>
            <a:spLocks noGrp="1"/>
          </p:cNvSpPr>
          <p:nvPr>
            <p:ph type="body" idx="1"/>
          </p:nvPr>
        </p:nvSpPr>
        <p:spPr>
          <a:xfrm>
            <a:off x="1459855" y="20255262"/>
            <a:ext cx="18454330" cy="6620964"/>
          </a:xfrm>
        </p:spPr>
        <p:txBody>
          <a:bodyPr/>
          <a:lstStyle>
            <a:lvl1pPr marL="0" indent="0">
              <a:buNone/>
              <a:defRPr sz="5616">
                <a:solidFill>
                  <a:schemeClr val="tx1"/>
                </a:solidFill>
              </a:defRPr>
            </a:lvl1pPr>
            <a:lvl2pPr marL="1069802" indent="0">
              <a:buNone/>
              <a:defRPr sz="4680">
                <a:solidFill>
                  <a:schemeClr val="tx1">
                    <a:tint val="75000"/>
                  </a:schemeClr>
                </a:solidFill>
              </a:defRPr>
            </a:lvl2pPr>
            <a:lvl3pPr marL="2139605" indent="0">
              <a:buNone/>
              <a:defRPr sz="4212">
                <a:solidFill>
                  <a:schemeClr val="tx1">
                    <a:tint val="75000"/>
                  </a:schemeClr>
                </a:solidFill>
              </a:defRPr>
            </a:lvl3pPr>
            <a:lvl4pPr marL="3209407" indent="0">
              <a:buNone/>
              <a:defRPr sz="3744">
                <a:solidFill>
                  <a:schemeClr val="tx1">
                    <a:tint val="75000"/>
                  </a:schemeClr>
                </a:solidFill>
              </a:defRPr>
            </a:lvl4pPr>
            <a:lvl5pPr marL="4279209" indent="0">
              <a:buNone/>
              <a:defRPr sz="3744">
                <a:solidFill>
                  <a:schemeClr val="tx1">
                    <a:tint val="75000"/>
                  </a:schemeClr>
                </a:solidFill>
              </a:defRPr>
            </a:lvl5pPr>
            <a:lvl6pPr marL="5349011" indent="0">
              <a:buNone/>
              <a:defRPr sz="3744">
                <a:solidFill>
                  <a:schemeClr val="tx1">
                    <a:tint val="75000"/>
                  </a:schemeClr>
                </a:solidFill>
              </a:defRPr>
            </a:lvl6pPr>
            <a:lvl7pPr marL="6418814" indent="0">
              <a:buNone/>
              <a:defRPr sz="3744">
                <a:solidFill>
                  <a:schemeClr val="tx1">
                    <a:tint val="75000"/>
                  </a:schemeClr>
                </a:solidFill>
              </a:defRPr>
            </a:lvl7pPr>
            <a:lvl8pPr marL="7488616" indent="0">
              <a:buNone/>
              <a:defRPr sz="3744">
                <a:solidFill>
                  <a:schemeClr val="tx1">
                    <a:tint val="75000"/>
                  </a:schemeClr>
                </a:solidFill>
              </a:defRPr>
            </a:lvl8pPr>
            <a:lvl9pPr marL="8558418" indent="0">
              <a:buNone/>
              <a:defRPr sz="3744">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440365F-2D98-4B44-973A-EB334F239326}" type="datetimeFigureOut">
              <a:rPr lang="en-US" smtClean="0"/>
              <a:t>03-Apr-20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75F674-5706-4239-9AE4-A78A4879EE45}" type="slidenum">
              <a:rPr lang="en-US" smtClean="0"/>
              <a:t>‹#›</a:t>
            </a:fld>
            <a:endParaRPr lang="en-US"/>
          </a:p>
        </p:txBody>
      </p:sp>
    </p:spTree>
    <p:extLst>
      <p:ext uri="{BB962C8B-B14F-4D97-AF65-F5344CB8AC3E}">
        <p14:creationId xmlns:p14="http://schemas.microsoft.com/office/powerpoint/2010/main" val="9829828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470997" y="8057261"/>
            <a:ext cx="9093438" cy="1920430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10831890" y="8057261"/>
            <a:ext cx="9093438" cy="1920430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440365F-2D98-4B44-973A-EB334F239326}" type="datetimeFigureOut">
              <a:rPr lang="en-US" smtClean="0"/>
              <a:t>03-Apr-20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75F674-5706-4239-9AE4-A78A4879EE45}" type="slidenum">
              <a:rPr lang="en-US" smtClean="0"/>
              <a:t>‹#›</a:t>
            </a:fld>
            <a:endParaRPr lang="en-US"/>
          </a:p>
        </p:txBody>
      </p:sp>
    </p:spTree>
    <p:extLst>
      <p:ext uri="{BB962C8B-B14F-4D97-AF65-F5344CB8AC3E}">
        <p14:creationId xmlns:p14="http://schemas.microsoft.com/office/powerpoint/2010/main" val="9586268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73784" y="1611459"/>
            <a:ext cx="18454330" cy="5850274"/>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473787" y="7419688"/>
            <a:ext cx="9051647" cy="3636275"/>
          </a:xfrm>
        </p:spPr>
        <p:txBody>
          <a:bodyPr anchor="b"/>
          <a:lstStyle>
            <a:lvl1pPr marL="0" indent="0">
              <a:buNone/>
              <a:defRPr sz="5616" b="1"/>
            </a:lvl1pPr>
            <a:lvl2pPr marL="1069802" indent="0">
              <a:buNone/>
              <a:defRPr sz="4680" b="1"/>
            </a:lvl2pPr>
            <a:lvl3pPr marL="2139605" indent="0">
              <a:buNone/>
              <a:defRPr sz="4212" b="1"/>
            </a:lvl3pPr>
            <a:lvl4pPr marL="3209407" indent="0">
              <a:buNone/>
              <a:defRPr sz="3744" b="1"/>
            </a:lvl4pPr>
            <a:lvl5pPr marL="4279209" indent="0">
              <a:buNone/>
              <a:defRPr sz="3744" b="1"/>
            </a:lvl5pPr>
            <a:lvl6pPr marL="5349011" indent="0">
              <a:buNone/>
              <a:defRPr sz="3744" b="1"/>
            </a:lvl6pPr>
            <a:lvl7pPr marL="6418814" indent="0">
              <a:buNone/>
              <a:defRPr sz="3744" b="1"/>
            </a:lvl7pPr>
            <a:lvl8pPr marL="7488616" indent="0">
              <a:buNone/>
              <a:defRPr sz="3744" b="1"/>
            </a:lvl8pPr>
            <a:lvl9pPr marL="8558418" indent="0">
              <a:buNone/>
              <a:defRPr sz="3744" b="1"/>
            </a:lvl9pPr>
          </a:lstStyle>
          <a:p>
            <a:pPr lvl="0"/>
            <a:r>
              <a:rPr lang="en-US" smtClean="0"/>
              <a:t>Edit Master text styles</a:t>
            </a:r>
          </a:p>
        </p:txBody>
      </p:sp>
      <p:sp>
        <p:nvSpPr>
          <p:cNvPr id="4" name="Content Placeholder 3"/>
          <p:cNvSpPr>
            <a:spLocks noGrp="1"/>
          </p:cNvSpPr>
          <p:nvPr>
            <p:ph sz="half" idx="2"/>
          </p:nvPr>
        </p:nvSpPr>
        <p:spPr>
          <a:xfrm>
            <a:off x="1473787" y="11055963"/>
            <a:ext cx="9051647" cy="1626165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10831891" y="7419688"/>
            <a:ext cx="9096225" cy="3636275"/>
          </a:xfrm>
        </p:spPr>
        <p:txBody>
          <a:bodyPr anchor="b"/>
          <a:lstStyle>
            <a:lvl1pPr marL="0" indent="0">
              <a:buNone/>
              <a:defRPr sz="5616" b="1"/>
            </a:lvl1pPr>
            <a:lvl2pPr marL="1069802" indent="0">
              <a:buNone/>
              <a:defRPr sz="4680" b="1"/>
            </a:lvl2pPr>
            <a:lvl3pPr marL="2139605" indent="0">
              <a:buNone/>
              <a:defRPr sz="4212" b="1"/>
            </a:lvl3pPr>
            <a:lvl4pPr marL="3209407" indent="0">
              <a:buNone/>
              <a:defRPr sz="3744" b="1"/>
            </a:lvl4pPr>
            <a:lvl5pPr marL="4279209" indent="0">
              <a:buNone/>
              <a:defRPr sz="3744" b="1"/>
            </a:lvl5pPr>
            <a:lvl6pPr marL="5349011" indent="0">
              <a:buNone/>
              <a:defRPr sz="3744" b="1"/>
            </a:lvl6pPr>
            <a:lvl7pPr marL="6418814" indent="0">
              <a:buNone/>
              <a:defRPr sz="3744" b="1"/>
            </a:lvl7pPr>
            <a:lvl8pPr marL="7488616" indent="0">
              <a:buNone/>
              <a:defRPr sz="3744" b="1"/>
            </a:lvl8pPr>
            <a:lvl9pPr marL="8558418" indent="0">
              <a:buNone/>
              <a:defRPr sz="3744" b="1"/>
            </a:lvl9pPr>
          </a:lstStyle>
          <a:p>
            <a:pPr lvl="0"/>
            <a:r>
              <a:rPr lang="en-US" smtClean="0"/>
              <a:t>Edit Master text styles</a:t>
            </a:r>
          </a:p>
        </p:txBody>
      </p:sp>
      <p:sp>
        <p:nvSpPr>
          <p:cNvPr id="6" name="Content Placeholder 5"/>
          <p:cNvSpPr>
            <a:spLocks noGrp="1"/>
          </p:cNvSpPr>
          <p:nvPr>
            <p:ph sz="quarter" idx="4"/>
          </p:nvPr>
        </p:nvSpPr>
        <p:spPr>
          <a:xfrm>
            <a:off x="10831891" y="11055963"/>
            <a:ext cx="9096225" cy="1626165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440365F-2D98-4B44-973A-EB334F239326}" type="datetimeFigureOut">
              <a:rPr lang="en-US" smtClean="0"/>
              <a:t>03-Apr-20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C75F674-5706-4239-9AE4-A78A4879EE45}" type="slidenum">
              <a:rPr lang="en-US" smtClean="0"/>
              <a:t>‹#›</a:t>
            </a:fld>
            <a:endParaRPr lang="en-US"/>
          </a:p>
        </p:txBody>
      </p:sp>
    </p:spTree>
    <p:extLst>
      <p:ext uri="{BB962C8B-B14F-4D97-AF65-F5344CB8AC3E}">
        <p14:creationId xmlns:p14="http://schemas.microsoft.com/office/powerpoint/2010/main" val="10673075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440365F-2D98-4B44-973A-EB334F239326}" type="datetimeFigureOut">
              <a:rPr lang="en-US" smtClean="0"/>
              <a:t>03-Apr-20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C75F674-5706-4239-9AE4-A78A4879EE45}" type="slidenum">
              <a:rPr lang="en-US" smtClean="0"/>
              <a:t>‹#›</a:t>
            </a:fld>
            <a:endParaRPr lang="en-US"/>
          </a:p>
        </p:txBody>
      </p:sp>
    </p:spTree>
    <p:extLst>
      <p:ext uri="{BB962C8B-B14F-4D97-AF65-F5344CB8AC3E}">
        <p14:creationId xmlns:p14="http://schemas.microsoft.com/office/powerpoint/2010/main" val="7027904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40365F-2D98-4B44-973A-EB334F239326}" type="datetimeFigureOut">
              <a:rPr lang="en-US" smtClean="0"/>
              <a:t>03-Apr-20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C75F674-5706-4239-9AE4-A78A4879EE45}" type="slidenum">
              <a:rPr lang="en-US" smtClean="0"/>
              <a:t>‹#›</a:t>
            </a:fld>
            <a:endParaRPr lang="en-US"/>
          </a:p>
        </p:txBody>
      </p:sp>
    </p:spTree>
    <p:extLst>
      <p:ext uri="{BB962C8B-B14F-4D97-AF65-F5344CB8AC3E}">
        <p14:creationId xmlns:p14="http://schemas.microsoft.com/office/powerpoint/2010/main" val="19192538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73784" y="2017818"/>
            <a:ext cx="6900872" cy="7062364"/>
          </a:xfrm>
        </p:spPr>
        <p:txBody>
          <a:bodyPr anchor="b"/>
          <a:lstStyle>
            <a:lvl1pPr>
              <a:defRPr sz="7488"/>
            </a:lvl1pPr>
          </a:lstStyle>
          <a:p>
            <a:r>
              <a:rPr lang="en-US" smtClean="0"/>
              <a:t>Click to edit Master title style</a:t>
            </a:r>
            <a:endParaRPr lang="en-US" dirty="0"/>
          </a:p>
        </p:txBody>
      </p:sp>
      <p:sp>
        <p:nvSpPr>
          <p:cNvPr id="3" name="Content Placeholder 2"/>
          <p:cNvSpPr>
            <a:spLocks noGrp="1"/>
          </p:cNvSpPr>
          <p:nvPr>
            <p:ph idx="1"/>
          </p:nvPr>
        </p:nvSpPr>
        <p:spPr>
          <a:xfrm>
            <a:off x="9096225" y="4357934"/>
            <a:ext cx="10831890" cy="21509383"/>
          </a:xfrm>
        </p:spPr>
        <p:txBody>
          <a:bodyPr/>
          <a:lstStyle>
            <a:lvl1pPr>
              <a:defRPr sz="7488"/>
            </a:lvl1pPr>
            <a:lvl2pPr>
              <a:defRPr sz="6552"/>
            </a:lvl2pPr>
            <a:lvl3pPr>
              <a:defRPr sz="5616"/>
            </a:lvl3pPr>
            <a:lvl4pPr>
              <a:defRPr sz="4680"/>
            </a:lvl4pPr>
            <a:lvl5pPr>
              <a:defRPr sz="4680"/>
            </a:lvl5pPr>
            <a:lvl6pPr>
              <a:defRPr sz="4680"/>
            </a:lvl6pPr>
            <a:lvl7pPr>
              <a:defRPr sz="4680"/>
            </a:lvl7pPr>
            <a:lvl8pPr>
              <a:defRPr sz="4680"/>
            </a:lvl8pPr>
            <a:lvl9pPr>
              <a:defRPr sz="468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473784" y="9080183"/>
            <a:ext cx="6900872" cy="16822161"/>
          </a:xfrm>
        </p:spPr>
        <p:txBody>
          <a:bodyPr/>
          <a:lstStyle>
            <a:lvl1pPr marL="0" indent="0">
              <a:buNone/>
              <a:defRPr sz="3744"/>
            </a:lvl1pPr>
            <a:lvl2pPr marL="1069802" indent="0">
              <a:buNone/>
              <a:defRPr sz="3276"/>
            </a:lvl2pPr>
            <a:lvl3pPr marL="2139605" indent="0">
              <a:buNone/>
              <a:defRPr sz="2808"/>
            </a:lvl3pPr>
            <a:lvl4pPr marL="3209407" indent="0">
              <a:buNone/>
              <a:defRPr sz="2340"/>
            </a:lvl4pPr>
            <a:lvl5pPr marL="4279209" indent="0">
              <a:buNone/>
              <a:defRPr sz="2340"/>
            </a:lvl5pPr>
            <a:lvl6pPr marL="5349011" indent="0">
              <a:buNone/>
              <a:defRPr sz="2340"/>
            </a:lvl6pPr>
            <a:lvl7pPr marL="6418814" indent="0">
              <a:buNone/>
              <a:defRPr sz="2340"/>
            </a:lvl7pPr>
            <a:lvl8pPr marL="7488616" indent="0">
              <a:buNone/>
              <a:defRPr sz="2340"/>
            </a:lvl8pPr>
            <a:lvl9pPr marL="8558418" indent="0">
              <a:buNone/>
              <a:defRPr sz="2340"/>
            </a:lvl9pPr>
          </a:lstStyle>
          <a:p>
            <a:pPr lvl="0"/>
            <a:r>
              <a:rPr lang="en-US" smtClean="0"/>
              <a:t>Edit Master text styles</a:t>
            </a:r>
          </a:p>
        </p:txBody>
      </p:sp>
      <p:sp>
        <p:nvSpPr>
          <p:cNvPr id="5" name="Date Placeholder 4"/>
          <p:cNvSpPr>
            <a:spLocks noGrp="1"/>
          </p:cNvSpPr>
          <p:nvPr>
            <p:ph type="dt" sz="half" idx="10"/>
          </p:nvPr>
        </p:nvSpPr>
        <p:spPr/>
        <p:txBody>
          <a:bodyPr/>
          <a:lstStyle/>
          <a:p>
            <a:fld id="{9440365F-2D98-4B44-973A-EB334F239326}" type="datetimeFigureOut">
              <a:rPr lang="en-US" smtClean="0"/>
              <a:t>03-Apr-20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75F674-5706-4239-9AE4-A78A4879EE45}" type="slidenum">
              <a:rPr lang="en-US" smtClean="0"/>
              <a:t>‹#›</a:t>
            </a:fld>
            <a:endParaRPr lang="en-US"/>
          </a:p>
        </p:txBody>
      </p:sp>
    </p:spTree>
    <p:extLst>
      <p:ext uri="{BB962C8B-B14F-4D97-AF65-F5344CB8AC3E}">
        <p14:creationId xmlns:p14="http://schemas.microsoft.com/office/powerpoint/2010/main" val="36604085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73784" y="2017818"/>
            <a:ext cx="6900872" cy="7062364"/>
          </a:xfrm>
        </p:spPr>
        <p:txBody>
          <a:bodyPr anchor="b"/>
          <a:lstStyle>
            <a:lvl1pPr>
              <a:defRPr sz="7488"/>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9096225" y="4357934"/>
            <a:ext cx="10831890" cy="21509383"/>
          </a:xfrm>
        </p:spPr>
        <p:txBody>
          <a:bodyPr anchor="t"/>
          <a:lstStyle>
            <a:lvl1pPr marL="0" indent="0">
              <a:buNone/>
              <a:defRPr sz="7488"/>
            </a:lvl1pPr>
            <a:lvl2pPr marL="1069802" indent="0">
              <a:buNone/>
              <a:defRPr sz="6552"/>
            </a:lvl2pPr>
            <a:lvl3pPr marL="2139605" indent="0">
              <a:buNone/>
              <a:defRPr sz="5616"/>
            </a:lvl3pPr>
            <a:lvl4pPr marL="3209407" indent="0">
              <a:buNone/>
              <a:defRPr sz="4680"/>
            </a:lvl4pPr>
            <a:lvl5pPr marL="4279209" indent="0">
              <a:buNone/>
              <a:defRPr sz="4680"/>
            </a:lvl5pPr>
            <a:lvl6pPr marL="5349011" indent="0">
              <a:buNone/>
              <a:defRPr sz="4680"/>
            </a:lvl6pPr>
            <a:lvl7pPr marL="6418814" indent="0">
              <a:buNone/>
              <a:defRPr sz="4680"/>
            </a:lvl7pPr>
            <a:lvl8pPr marL="7488616" indent="0">
              <a:buNone/>
              <a:defRPr sz="4680"/>
            </a:lvl8pPr>
            <a:lvl9pPr marL="8558418" indent="0">
              <a:buNone/>
              <a:defRPr sz="4680"/>
            </a:lvl9pPr>
          </a:lstStyle>
          <a:p>
            <a:r>
              <a:rPr lang="en-US" smtClean="0"/>
              <a:t>Click icon to add picture</a:t>
            </a:r>
            <a:endParaRPr lang="en-US" dirty="0"/>
          </a:p>
        </p:txBody>
      </p:sp>
      <p:sp>
        <p:nvSpPr>
          <p:cNvPr id="4" name="Text Placeholder 3"/>
          <p:cNvSpPr>
            <a:spLocks noGrp="1"/>
          </p:cNvSpPr>
          <p:nvPr>
            <p:ph type="body" sz="half" idx="2"/>
          </p:nvPr>
        </p:nvSpPr>
        <p:spPr>
          <a:xfrm>
            <a:off x="1473784" y="9080183"/>
            <a:ext cx="6900872" cy="16822161"/>
          </a:xfrm>
        </p:spPr>
        <p:txBody>
          <a:bodyPr/>
          <a:lstStyle>
            <a:lvl1pPr marL="0" indent="0">
              <a:buNone/>
              <a:defRPr sz="3744"/>
            </a:lvl1pPr>
            <a:lvl2pPr marL="1069802" indent="0">
              <a:buNone/>
              <a:defRPr sz="3276"/>
            </a:lvl2pPr>
            <a:lvl3pPr marL="2139605" indent="0">
              <a:buNone/>
              <a:defRPr sz="2808"/>
            </a:lvl3pPr>
            <a:lvl4pPr marL="3209407" indent="0">
              <a:buNone/>
              <a:defRPr sz="2340"/>
            </a:lvl4pPr>
            <a:lvl5pPr marL="4279209" indent="0">
              <a:buNone/>
              <a:defRPr sz="2340"/>
            </a:lvl5pPr>
            <a:lvl6pPr marL="5349011" indent="0">
              <a:buNone/>
              <a:defRPr sz="2340"/>
            </a:lvl6pPr>
            <a:lvl7pPr marL="6418814" indent="0">
              <a:buNone/>
              <a:defRPr sz="2340"/>
            </a:lvl7pPr>
            <a:lvl8pPr marL="7488616" indent="0">
              <a:buNone/>
              <a:defRPr sz="2340"/>
            </a:lvl8pPr>
            <a:lvl9pPr marL="8558418" indent="0">
              <a:buNone/>
              <a:defRPr sz="2340"/>
            </a:lvl9pPr>
          </a:lstStyle>
          <a:p>
            <a:pPr lvl="0"/>
            <a:r>
              <a:rPr lang="en-US" smtClean="0"/>
              <a:t>Edit Master text styles</a:t>
            </a:r>
          </a:p>
        </p:txBody>
      </p:sp>
      <p:sp>
        <p:nvSpPr>
          <p:cNvPr id="5" name="Date Placeholder 4"/>
          <p:cNvSpPr>
            <a:spLocks noGrp="1"/>
          </p:cNvSpPr>
          <p:nvPr>
            <p:ph type="dt" sz="half" idx="10"/>
          </p:nvPr>
        </p:nvSpPr>
        <p:spPr/>
        <p:txBody>
          <a:bodyPr/>
          <a:lstStyle/>
          <a:p>
            <a:fld id="{9440365F-2D98-4B44-973A-EB334F239326}" type="datetimeFigureOut">
              <a:rPr lang="en-US" smtClean="0"/>
              <a:t>03-Apr-20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75F674-5706-4239-9AE4-A78A4879EE45}" type="slidenum">
              <a:rPr lang="en-US" smtClean="0"/>
              <a:t>‹#›</a:t>
            </a:fld>
            <a:endParaRPr lang="en-US"/>
          </a:p>
        </p:txBody>
      </p:sp>
    </p:spTree>
    <p:extLst>
      <p:ext uri="{BB962C8B-B14F-4D97-AF65-F5344CB8AC3E}">
        <p14:creationId xmlns:p14="http://schemas.microsoft.com/office/powerpoint/2010/main" val="17560481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70998" y="1611459"/>
            <a:ext cx="18454330" cy="5850274"/>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70998" y="8057261"/>
            <a:ext cx="18454330" cy="1920430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470997" y="28053287"/>
            <a:ext cx="4814173" cy="1611452"/>
          </a:xfrm>
          <a:prstGeom prst="rect">
            <a:avLst/>
          </a:prstGeom>
        </p:spPr>
        <p:txBody>
          <a:bodyPr vert="horz" lIns="91440" tIns="45720" rIns="91440" bIns="45720" rtlCol="0" anchor="ctr"/>
          <a:lstStyle>
            <a:lvl1pPr algn="l">
              <a:defRPr sz="2808">
                <a:solidFill>
                  <a:schemeClr val="tx1">
                    <a:tint val="75000"/>
                  </a:schemeClr>
                </a:solidFill>
              </a:defRPr>
            </a:lvl1pPr>
          </a:lstStyle>
          <a:p>
            <a:fld id="{9440365F-2D98-4B44-973A-EB334F239326}" type="datetimeFigureOut">
              <a:rPr lang="en-US" smtClean="0"/>
              <a:t>03-Apr-20</a:t>
            </a:fld>
            <a:endParaRPr lang="en-US"/>
          </a:p>
        </p:txBody>
      </p:sp>
      <p:sp>
        <p:nvSpPr>
          <p:cNvPr id="5" name="Footer Placeholder 4"/>
          <p:cNvSpPr>
            <a:spLocks noGrp="1"/>
          </p:cNvSpPr>
          <p:nvPr>
            <p:ph type="ftr" sz="quarter" idx="3"/>
          </p:nvPr>
        </p:nvSpPr>
        <p:spPr>
          <a:xfrm>
            <a:off x="7087533" y="28053287"/>
            <a:ext cx="7221260" cy="1611452"/>
          </a:xfrm>
          <a:prstGeom prst="rect">
            <a:avLst/>
          </a:prstGeom>
        </p:spPr>
        <p:txBody>
          <a:bodyPr vert="horz" lIns="91440" tIns="45720" rIns="91440" bIns="45720" rtlCol="0" anchor="ctr"/>
          <a:lstStyle>
            <a:lvl1pPr algn="ctr">
              <a:defRPr sz="2808">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5111155" y="28053287"/>
            <a:ext cx="4814173" cy="1611452"/>
          </a:xfrm>
          <a:prstGeom prst="rect">
            <a:avLst/>
          </a:prstGeom>
        </p:spPr>
        <p:txBody>
          <a:bodyPr vert="horz" lIns="91440" tIns="45720" rIns="91440" bIns="45720" rtlCol="0" anchor="ctr"/>
          <a:lstStyle>
            <a:lvl1pPr algn="r">
              <a:defRPr sz="2808">
                <a:solidFill>
                  <a:schemeClr val="tx1">
                    <a:tint val="75000"/>
                  </a:schemeClr>
                </a:solidFill>
              </a:defRPr>
            </a:lvl1pPr>
          </a:lstStyle>
          <a:p>
            <a:fld id="{3C75F674-5706-4239-9AE4-A78A4879EE45}" type="slidenum">
              <a:rPr lang="en-US" smtClean="0"/>
              <a:t>‹#›</a:t>
            </a:fld>
            <a:endParaRPr lang="en-US"/>
          </a:p>
        </p:txBody>
      </p:sp>
    </p:spTree>
    <p:extLst>
      <p:ext uri="{BB962C8B-B14F-4D97-AF65-F5344CB8AC3E}">
        <p14:creationId xmlns:p14="http://schemas.microsoft.com/office/powerpoint/2010/main" val="36879896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2139605" rtl="0" eaLnBrk="1" latinLnBrk="0" hangingPunct="1">
        <a:lnSpc>
          <a:spcPct val="90000"/>
        </a:lnSpc>
        <a:spcBef>
          <a:spcPct val="0"/>
        </a:spcBef>
        <a:buNone/>
        <a:defRPr sz="10296" kern="1200">
          <a:solidFill>
            <a:schemeClr val="tx1"/>
          </a:solidFill>
          <a:latin typeface="+mj-lt"/>
          <a:ea typeface="+mj-ea"/>
          <a:cs typeface="+mj-cs"/>
        </a:defRPr>
      </a:lvl1pPr>
    </p:titleStyle>
    <p:bodyStyle>
      <a:lvl1pPr marL="534901" indent="-534901" algn="l" defTabSz="2139605" rtl="0" eaLnBrk="1" latinLnBrk="0" hangingPunct="1">
        <a:lnSpc>
          <a:spcPct val="90000"/>
        </a:lnSpc>
        <a:spcBef>
          <a:spcPts val="2340"/>
        </a:spcBef>
        <a:buFont typeface="Arial" panose="020B0604020202020204" pitchFamily="34" charset="0"/>
        <a:buChar char="•"/>
        <a:defRPr sz="6552" kern="1200">
          <a:solidFill>
            <a:schemeClr val="tx1"/>
          </a:solidFill>
          <a:latin typeface="+mn-lt"/>
          <a:ea typeface="+mn-ea"/>
          <a:cs typeface="+mn-cs"/>
        </a:defRPr>
      </a:lvl1pPr>
      <a:lvl2pPr marL="1604703" indent="-534901" algn="l" defTabSz="2139605" rtl="0" eaLnBrk="1" latinLnBrk="0" hangingPunct="1">
        <a:lnSpc>
          <a:spcPct val="90000"/>
        </a:lnSpc>
        <a:spcBef>
          <a:spcPts val="1170"/>
        </a:spcBef>
        <a:buFont typeface="Arial" panose="020B0604020202020204" pitchFamily="34" charset="0"/>
        <a:buChar char="•"/>
        <a:defRPr sz="5616" kern="1200">
          <a:solidFill>
            <a:schemeClr val="tx1"/>
          </a:solidFill>
          <a:latin typeface="+mn-lt"/>
          <a:ea typeface="+mn-ea"/>
          <a:cs typeface="+mn-cs"/>
        </a:defRPr>
      </a:lvl2pPr>
      <a:lvl3pPr marL="2674506" indent="-534901" algn="l" defTabSz="2139605" rtl="0" eaLnBrk="1" latinLnBrk="0" hangingPunct="1">
        <a:lnSpc>
          <a:spcPct val="90000"/>
        </a:lnSpc>
        <a:spcBef>
          <a:spcPts val="1170"/>
        </a:spcBef>
        <a:buFont typeface="Arial" panose="020B0604020202020204" pitchFamily="34" charset="0"/>
        <a:buChar char="•"/>
        <a:defRPr sz="4680" kern="1200">
          <a:solidFill>
            <a:schemeClr val="tx1"/>
          </a:solidFill>
          <a:latin typeface="+mn-lt"/>
          <a:ea typeface="+mn-ea"/>
          <a:cs typeface="+mn-cs"/>
        </a:defRPr>
      </a:lvl3pPr>
      <a:lvl4pPr marL="3744308" indent="-534901" algn="l" defTabSz="2139605" rtl="0" eaLnBrk="1" latinLnBrk="0" hangingPunct="1">
        <a:lnSpc>
          <a:spcPct val="90000"/>
        </a:lnSpc>
        <a:spcBef>
          <a:spcPts val="1170"/>
        </a:spcBef>
        <a:buFont typeface="Arial" panose="020B0604020202020204" pitchFamily="34" charset="0"/>
        <a:buChar char="•"/>
        <a:defRPr sz="4212" kern="1200">
          <a:solidFill>
            <a:schemeClr val="tx1"/>
          </a:solidFill>
          <a:latin typeface="+mn-lt"/>
          <a:ea typeface="+mn-ea"/>
          <a:cs typeface="+mn-cs"/>
        </a:defRPr>
      </a:lvl4pPr>
      <a:lvl5pPr marL="4814110" indent="-534901" algn="l" defTabSz="2139605" rtl="0" eaLnBrk="1" latinLnBrk="0" hangingPunct="1">
        <a:lnSpc>
          <a:spcPct val="90000"/>
        </a:lnSpc>
        <a:spcBef>
          <a:spcPts val="1170"/>
        </a:spcBef>
        <a:buFont typeface="Arial" panose="020B0604020202020204" pitchFamily="34" charset="0"/>
        <a:buChar char="•"/>
        <a:defRPr sz="4212" kern="1200">
          <a:solidFill>
            <a:schemeClr val="tx1"/>
          </a:solidFill>
          <a:latin typeface="+mn-lt"/>
          <a:ea typeface="+mn-ea"/>
          <a:cs typeface="+mn-cs"/>
        </a:defRPr>
      </a:lvl5pPr>
      <a:lvl6pPr marL="5883913" indent="-534901" algn="l" defTabSz="2139605" rtl="0" eaLnBrk="1" latinLnBrk="0" hangingPunct="1">
        <a:lnSpc>
          <a:spcPct val="90000"/>
        </a:lnSpc>
        <a:spcBef>
          <a:spcPts val="1170"/>
        </a:spcBef>
        <a:buFont typeface="Arial" panose="020B0604020202020204" pitchFamily="34" charset="0"/>
        <a:buChar char="•"/>
        <a:defRPr sz="4212" kern="1200">
          <a:solidFill>
            <a:schemeClr val="tx1"/>
          </a:solidFill>
          <a:latin typeface="+mn-lt"/>
          <a:ea typeface="+mn-ea"/>
          <a:cs typeface="+mn-cs"/>
        </a:defRPr>
      </a:lvl6pPr>
      <a:lvl7pPr marL="6953715" indent="-534901" algn="l" defTabSz="2139605" rtl="0" eaLnBrk="1" latinLnBrk="0" hangingPunct="1">
        <a:lnSpc>
          <a:spcPct val="90000"/>
        </a:lnSpc>
        <a:spcBef>
          <a:spcPts val="1170"/>
        </a:spcBef>
        <a:buFont typeface="Arial" panose="020B0604020202020204" pitchFamily="34" charset="0"/>
        <a:buChar char="•"/>
        <a:defRPr sz="4212" kern="1200">
          <a:solidFill>
            <a:schemeClr val="tx1"/>
          </a:solidFill>
          <a:latin typeface="+mn-lt"/>
          <a:ea typeface="+mn-ea"/>
          <a:cs typeface="+mn-cs"/>
        </a:defRPr>
      </a:lvl7pPr>
      <a:lvl8pPr marL="8023517" indent="-534901" algn="l" defTabSz="2139605" rtl="0" eaLnBrk="1" latinLnBrk="0" hangingPunct="1">
        <a:lnSpc>
          <a:spcPct val="90000"/>
        </a:lnSpc>
        <a:spcBef>
          <a:spcPts val="1170"/>
        </a:spcBef>
        <a:buFont typeface="Arial" panose="020B0604020202020204" pitchFamily="34" charset="0"/>
        <a:buChar char="•"/>
        <a:defRPr sz="4212" kern="1200">
          <a:solidFill>
            <a:schemeClr val="tx1"/>
          </a:solidFill>
          <a:latin typeface="+mn-lt"/>
          <a:ea typeface="+mn-ea"/>
          <a:cs typeface="+mn-cs"/>
        </a:defRPr>
      </a:lvl8pPr>
      <a:lvl9pPr marL="9093319" indent="-534901" algn="l" defTabSz="2139605" rtl="0" eaLnBrk="1" latinLnBrk="0" hangingPunct="1">
        <a:lnSpc>
          <a:spcPct val="90000"/>
        </a:lnSpc>
        <a:spcBef>
          <a:spcPts val="1170"/>
        </a:spcBef>
        <a:buFont typeface="Arial" panose="020B0604020202020204" pitchFamily="34" charset="0"/>
        <a:buChar char="•"/>
        <a:defRPr sz="4212" kern="1200">
          <a:solidFill>
            <a:schemeClr val="tx1"/>
          </a:solidFill>
          <a:latin typeface="+mn-lt"/>
          <a:ea typeface="+mn-ea"/>
          <a:cs typeface="+mn-cs"/>
        </a:defRPr>
      </a:lvl9pPr>
    </p:bodyStyle>
    <p:otherStyle>
      <a:defPPr>
        <a:defRPr lang="en-US"/>
      </a:defPPr>
      <a:lvl1pPr marL="0" algn="l" defTabSz="2139605" rtl="0" eaLnBrk="1" latinLnBrk="0" hangingPunct="1">
        <a:defRPr sz="4212" kern="1200">
          <a:solidFill>
            <a:schemeClr val="tx1"/>
          </a:solidFill>
          <a:latin typeface="+mn-lt"/>
          <a:ea typeface="+mn-ea"/>
          <a:cs typeface="+mn-cs"/>
        </a:defRPr>
      </a:lvl1pPr>
      <a:lvl2pPr marL="1069802" algn="l" defTabSz="2139605" rtl="0" eaLnBrk="1" latinLnBrk="0" hangingPunct="1">
        <a:defRPr sz="4212" kern="1200">
          <a:solidFill>
            <a:schemeClr val="tx1"/>
          </a:solidFill>
          <a:latin typeface="+mn-lt"/>
          <a:ea typeface="+mn-ea"/>
          <a:cs typeface="+mn-cs"/>
        </a:defRPr>
      </a:lvl2pPr>
      <a:lvl3pPr marL="2139605" algn="l" defTabSz="2139605" rtl="0" eaLnBrk="1" latinLnBrk="0" hangingPunct="1">
        <a:defRPr sz="4212" kern="1200">
          <a:solidFill>
            <a:schemeClr val="tx1"/>
          </a:solidFill>
          <a:latin typeface="+mn-lt"/>
          <a:ea typeface="+mn-ea"/>
          <a:cs typeface="+mn-cs"/>
        </a:defRPr>
      </a:lvl3pPr>
      <a:lvl4pPr marL="3209407" algn="l" defTabSz="2139605" rtl="0" eaLnBrk="1" latinLnBrk="0" hangingPunct="1">
        <a:defRPr sz="4212" kern="1200">
          <a:solidFill>
            <a:schemeClr val="tx1"/>
          </a:solidFill>
          <a:latin typeface="+mn-lt"/>
          <a:ea typeface="+mn-ea"/>
          <a:cs typeface="+mn-cs"/>
        </a:defRPr>
      </a:lvl4pPr>
      <a:lvl5pPr marL="4279209" algn="l" defTabSz="2139605" rtl="0" eaLnBrk="1" latinLnBrk="0" hangingPunct="1">
        <a:defRPr sz="4212" kern="1200">
          <a:solidFill>
            <a:schemeClr val="tx1"/>
          </a:solidFill>
          <a:latin typeface="+mn-lt"/>
          <a:ea typeface="+mn-ea"/>
          <a:cs typeface="+mn-cs"/>
        </a:defRPr>
      </a:lvl5pPr>
      <a:lvl6pPr marL="5349011" algn="l" defTabSz="2139605" rtl="0" eaLnBrk="1" latinLnBrk="0" hangingPunct="1">
        <a:defRPr sz="4212" kern="1200">
          <a:solidFill>
            <a:schemeClr val="tx1"/>
          </a:solidFill>
          <a:latin typeface="+mn-lt"/>
          <a:ea typeface="+mn-ea"/>
          <a:cs typeface="+mn-cs"/>
        </a:defRPr>
      </a:lvl6pPr>
      <a:lvl7pPr marL="6418814" algn="l" defTabSz="2139605" rtl="0" eaLnBrk="1" latinLnBrk="0" hangingPunct="1">
        <a:defRPr sz="4212" kern="1200">
          <a:solidFill>
            <a:schemeClr val="tx1"/>
          </a:solidFill>
          <a:latin typeface="+mn-lt"/>
          <a:ea typeface="+mn-ea"/>
          <a:cs typeface="+mn-cs"/>
        </a:defRPr>
      </a:lvl7pPr>
      <a:lvl8pPr marL="7488616" algn="l" defTabSz="2139605" rtl="0" eaLnBrk="1" latinLnBrk="0" hangingPunct="1">
        <a:defRPr sz="4212" kern="1200">
          <a:solidFill>
            <a:schemeClr val="tx1"/>
          </a:solidFill>
          <a:latin typeface="+mn-lt"/>
          <a:ea typeface="+mn-ea"/>
          <a:cs typeface="+mn-cs"/>
        </a:defRPr>
      </a:lvl8pPr>
      <a:lvl9pPr marL="8558418" algn="l" defTabSz="2139605" rtl="0" eaLnBrk="1" latinLnBrk="0" hangingPunct="1">
        <a:defRPr sz="421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10" descr="Basmalla.jpg"/>
          <p:cNvPicPr>
            <a:picLocks noChangeAspect="1"/>
          </p:cNvPicPr>
          <p:nvPr/>
        </p:nvPicPr>
        <p:blipFill rotWithShape="1">
          <a:blip r:embed="rId3" cstate="print"/>
          <a:srcRect t="18187"/>
          <a:stretch/>
        </p:blipFill>
        <p:spPr>
          <a:xfrm>
            <a:off x="6926742" y="72753"/>
            <a:ext cx="5602157" cy="936458"/>
          </a:xfrm>
          <a:prstGeom prst="rect">
            <a:avLst/>
          </a:prstGeom>
        </p:spPr>
      </p:pic>
      <p:sp>
        <p:nvSpPr>
          <p:cNvPr id="47" name="TextBox 46"/>
          <p:cNvSpPr txBox="1"/>
          <p:nvPr/>
        </p:nvSpPr>
        <p:spPr>
          <a:xfrm>
            <a:off x="3618540" y="29622465"/>
            <a:ext cx="4848840" cy="461665"/>
          </a:xfrm>
          <a:prstGeom prst="rect">
            <a:avLst/>
          </a:prstGeom>
          <a:noFill/>
        </p:spPr>
        <p:txBody>
          <a:bodyPr wrap="square" rtlCol="0">
            <a:spAutoFit/>
          </a:bodyPr>
          <a:lstStyle/>
          <a:p>
            <a:r>
              <a:rPr lang="en-US" sz="2400" dirty="0" smtClean="0"/>
              <a:t>@AECENAR /2020</a:t>
            </a:r>
            <a:endParaRPr lang="en-US" sz="2400" dirty="0"/>
          </a:p>
        </p:txBody>
      </p:sp>
      <p:sp>
        <p:nvSpPr>
          <p:cNvPr id="48" name="TextBox 47"/>
          <p:cNvSpPr txBox="1"/>
          <p:nvPr/>
        </p:nvSpPr>
        <p:spPr>
          <a:xfrm>
            <a:off x="342493" y="29638749"/>
            <a:ext cx="4848840" cy="461665"/>
          </a:xfrm>
          <a:prstGeom prst="rect">
            <a:avLst/>
          </a:prstGeom>
          <a:noFill/>
        </p:spPr>
        <p:txBody>
          <a:bodyPr wrap="square" rtlCol="0">
            <a:spAutoFit/>
          </a:bodyPr>
          <a:lstStyle/>
          <a:p>
            <a:r>
              <a:rPr lang="en-US" sz="2400" dirty="0" smtClean="0"/>
              <a:t>Maryam Abdel-karim</a:t>
            </a:r>
          </a:p>
        </p:txBody>
      </p:sp>
      <p:sp>
        <p:nvSpPr>
          <p:cNvPr id="13" name="TextBox 12"/>
          <p:cNvSpPr txBox="1"/>
          <p:nvPr/>
        </p:nvSpPr>
        <p:spPr>
          <a:xfrm>
            <a:off x="310486" y="3184179"/>
            <a:ext cx="7788485" cy="830997"/>
          </a:xfrm>
          <a:prstGeom prst="rect">
            <a:avLst/>
          </a:prstGeom>
          <a:noFill/>
          <a:ln w="38100">
            <a:solidFill>
              <a:schemeClr val="tx1"/>
            </a:solidFill>
          </a:ln>
        </p:spPr>
        <p:txBody>
          <a:bodyPr wrap="square" rtlCol="0">
            <a:spAutoFit/>
          </a:bodyPr>
          <a:lstStyle/>
          <a:p>
            <a:pPr algn="ctr"/>
            <a:r>
              <a:rPr lang="en-US" sz="4800" b="1" dirty="0" smtClean="0"/>
              <a:t>North Lebanon Bus Station</a:t>
            </a:r>
            <a:endParaRPr lang="en-US" sz="4800" b="1" dirty="0"/>
          </a:p>
        </p:txBody>
      </p:sp>
      <p:pic>
        <p:nvPicPr>
          <p:cNvPr id="2" name="Picture 1"/>
          <p:cNvPicPr>
            <a:picLocks noChangeAspect="1"/>
          </p:cNvPicPr>
          <p:nvPr/>
        </p:nvPicPr>
        <p:blipFill>
          <a:blip r:embed="rId4"/>
          <a:stretch>
            <a:fillRect/>
          </a:stretch>
        </p:blipFill>
        <p:spPr>
          <a:xfrm>
            <a:off x="15973413" y="326043"/>
            <a:ext cx="4516223" cy="318066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 name="Picture 2" descr="AECENAR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931034"/>
            <a:ext cx="15514320" cy="2121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ounded Rectangle 2"/>
          <p:cNvSpPr/>
          <p:nvPr/>
        </p:nvSpPr>
        <p:spPr>
          <a:xfrm>
            <a:off x="310487" y="4180654"/>
            <a:ext cx="8803034" cy="9504866"/>
          </a:xfrm>
          <a:prstGeom prst="roundRect">
            <a:avLst>
              <a:gd name="adj" fmla="val 939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smtClean="0">
                <a:solidFill>
                  <a:srgbClr val="FF0000"/>
                </a:solidFill>
              </a:rPr>
              <a:t>Description</a:t>
            </a:r>
          </a:p>
          <a:p>
            <a:pPr algn="just"/>
            <a:r>
              <a:rPr lang="en-US" sz="3200" dirty="0" smtClean="0"/>
              <a:t>Our </a:t>
            </a:r>
            <a:r>
              <a:rPr lang="en-US" sz="3200" dirty="0"/>
              <a:t>bus station will be placed in the center of Tripoli. It will have 2 main line, one to </a:t>
            </a:r>
            <a:r>
              <a:rPr lang="en-US" sz="3200" dirty="0" err="1"/>
              <a:t>Halba</a:t>
            </a:r>
            <a:r>
              <a:rPr lang="en-US" sz="3200" dirty="0"/>
              <a:t> </a:t>
            </a:r>
            <a:r>
              <a:rPr lang="en-US" sz="3200" dirty="0" err="1"/>
              <a:t>Akkar</a:t>
            </a:r>
            <a:r>
              <a:rPr lang="en-US" sz="3200" dirty="0"/>
              <a:t> and the other one to </a:t>
            </a:r>
            <a:r>
              <a:rPr lang="en-US" sz="3200" dirty="0" err="1"/>
              <a:t>Bqarsouna</a:t>
            </a:r>
            <a:r>
              <a:rPr lang="en-US" sz="3200" dirty="0"/>
              <a:t> </a:t>
            </a:r>
            <a:r>
              <a:rPr lang="en-US" sz="3200" dirty="0" err="1"/>
              <a:t>Danniyeh</a:t>
            </a:r>
            <a:r>
              <a:rPr lang="en-US" sz="3200" dirty="0"/>
              <a:t>. The station will use the existing buses with good conditions and buy new ones if needed. The employees will collect the position of each bus using GPS every 5 min so the passengers will be able to contact the reception all day and get the location of the closest bus to them. The station is designed to contain all the facilities needed for the buses from gas, maintenance and washing services. It will also have a resto-café and a supermarket for the passenger’s needs. Our bus station will be able to host external buses coming from Syria since it will have drivers rest rooms. Every half hour a bus will leave the station.</a:t>
            </a:r>
          </a:p>
        </p:txBody>
      </p:sp>
      <p:grpSp>
        <p:nvGrpSpPr>
          <p:cNvPr id="28" name="Group 27"/>
          <p:cNvGrpSpPr/>
          <p:nvPr/>
        </p:nvGrpSpPr>
        <p:grpSpPr>
          <a:xfrm>
            <a:off x="9266638" y="3163670"/>
            <a:ext cx="11809614" cy="5673028"/>
            <a:chOff x="9387840" y="3184179"/>
            <a:chExt cx="11809614" cy="5673028"/>
          </a:xfrm>
        </p:grpSpPr>
        <p:sp>
          <p:nvSpPr>
            <p:cNvPr id="6" name="Rounded Rectangle 5"/>
            <p:cNvSpPr/>
            <p:nvPr/>
          </p:nvSpPr>
          <p:spPr>
            <a:xfrm>
              <a:off x="9387840" y="3732411"/>
              <a:ext cx="11809614" cy="5124796"/>
            </a:xfrm>
            <a:prstGeom prst="roundRect">
              <a:avLst>
                <a:gd name="adj" fmla="val 971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p:nvPr/>
          </p:nvPicPr>
          <p:blipFill rotWithShape="1">
            <a:blip r:embed="rId6"/>
            <a:srcRect l="33465" r="13161"/>
            <a:stretch/>
          </p:blipFill>
          <p:spPr>
            <a:xfrm>
              <a:off x="9617825" y="4071568"/>
              <a:ext cx="6466802" cy="4565566"/>
            </a:xfrm>
            <a:prstGeom prst="rect">
              <a:avLst/>
            </a:prstGeom>
          </p:spPr>
        </p:pic>
        <p:sp>
          <p:nvSpPr>
            <p:cNvPr id="7" name="Rounded Rectangle 6"/>
            <p:cNvSpPr/>
            <p:nvPr/>
          </p:nvSpPr>
          <p:spPr>
            <a:xfrm>
              <a:off x="9906000" y="3184179"/>
              <a:ext cx="4206240" cy="996475"/>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Location </a:t>
              </a:r>
              <a:endParaRPr lang="en-US" dirty="0"/>
            </a:p>
          </p:txBody>
        </p:sp>
        <p:sp>
          <p:nvSpPr>
            <p:cNvPr id="12" name="Down Arrow 11"/>
            <p:cNvSpPr/>
            <p:nvPr/>
          </p:nvSpPr>
          <p:spPr>
            <a:xfrm>
              <a:off x="12355483" y="4570706"/>
              <a:ext cx="1097280" cy="1838187"/>
            </a:xfrm>
            <a:prstGeom prst="downArrow">
              <a:avLst>
                <a:gd name="adj1" fmla="val 50000"/>
                <a:gd name="adj2" fmla="val 71438"/>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solidFill>
                  <a:srgbClr val="FF0000"/>
                </a:solidFill>
              </a:endParaRPr>
            </a:p>
          </p:txBody>
        </p:sp>
        <p:pic>
          <p:nvPicPr>
            <p:cNvPr id="14" name="Picture 13"/>
            <p:cNvPicPr/>
            <p:nvPr/>
          </p:nvPicPr>
          <p:blipFill rotWithShape="1">
            <a:blip r:embed="rId7"/>
            <a:srcRect l="31843" r="15634"/>
            <a:stretch/>
          </p:blipFill>
          <p:spPr>
            <a:xfrm>
              <a:off x="16844193" y="4645161"/>
              <a:ext cx="4009506" cy="3527463"/>
            </a:xfrm>
            <a:prstGeom prst="rect">
              <a:avLst/>
            </a:prstGeom>
          </p:spPr>
        </p:pic>
        <p:cxnSp>
          <p:nvCxnSpPr>
            <p:cNvPr id="9" name="Straight Arrow Connector 8"/>
            <p:cNvCxnSpPr/>
            <p:nvPr/>
          </p:nvCxnSpPr>
          <p:spPr>
            <a:xfrm flipV="1">
              <a:off x="13091895" y="4645161"/>
              <a:ext cx="3752298" cy="1708674"/>
            </a:xfrm>
            <a:prstGeom prst="straightConnector1">
              <a:avLst/>
            </a:prstGeom>
            <a:ln w="76200">
              <a:solidFill>
                <a:srgbClr val="FF0000"/>
              </a:solidFill>
              <a:tailEnd type="triangle"/>
            </a:ln>
          </p:spPr>
          <p:style>
            <a:lnRef idx="1">
              <a:schemeClr val="accent2"/>
            </a:lnRef>
            <a:fillRef idx="0">
              <a:schemeClr val="accent2"/>
            </a:fillRef>
            <a:effectRef idx="0">
              <a:schemeClr val="accent2"/>
            </a:effectRef>
            <a:fontRef idx="minor">
              <a:schemeClr val="tx1"/>
            </a:fontRef>
          </p:style>
        </p:cxnSp>
        <p:cxnSp>
          <p:nvCxnSpPr>
            <p:cNvPr id="17" name="Straight Arrow Connector 16"/>
            <p:cNvCxnSpPr/>
            <p:nvPr/>
          </p:nvCxnSpPr>
          <p:spPr>
            <a:xfrm>
              <a:off x="12904123" y="6818344"/>
              <a:ext cx="3940070" cy="1354280"/>
            </a:xfrm>
            <a:prstGeom prst="straightConnector1">
              <a:avLst/>
            </a:prstGeom>
            <a:ln w="76200">
              <a:solidFill>
                <a:srgbClr val="FF0000"/>
              </a:solidFill>
              <a:tailEnd type="triangle"/>
            </a:ln>
          </p:spPr>
          <p:style>
            <a:lnRef idx="1">
              <a:schemeClr val="accent2"/>
            </a:lnRef>
            <a:fillRef idx="0">
              <a:schemeClr val="accent2"/>
            </a:fillRef>
            <a:effectRef idx="0">
              <a:schemeClr val="accent2"/>
            </a:effectRef>
            <a:fontRef idx="minor">
              <a:schemeClr val="tx1"/>
            </a:fontRef>
          </p:style>
        </p:cxnSp>
      </p:grpSp>
      <p:grpSp>
        <p:nvGrpSpPr>
          <p:cNvPr id="23" name="Group 22"/>
          <p:cNvGrpSpPr/>
          <p:nvPr/>
        </p:nvGrpSpPr>
        <p:grpSpPr>
          <a:xfrm>
            <a:off x="9224682" y="8633739"/>
            <a:ext cx="11972772" cy="6703243"/>
            <a:chOff x="9224682" y="8633739"/>
            <a:chExt cx="11972772" cy="6703243"/>
          </a:xfrm>
        </p:grpSpPr>
        <p:sp>
          <p:nvSpPr>
            <p:cNvPr id="19" name="Rounded Rectangle 18"/>
            <p:cNvSpPr/>
            <p:nvPr/>
          </p:nvSpPr>
          <p:spPr>
            <a:xfrm>
              <a:off x="9224682" y="8948291"/>
              <a:ext cx="11972772" cy="6388691"/>
            </a:xfrm>
            <a:prstGeom prst="roundRect">
              <a:avLst>
                <a:gd name="adj" fmla="val 1098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p:cNvSpPr/>
            <p:nvPr/>
          </p:nvSpPr>
          <p:spPr>
            <a:xfrm>
              <a:off x="9387840" y="8633739"/>
              <a:ext cx="8870732" cy="1057468"/>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Bus lines and Bus stop locations </a:t>
              </a:r>
              <a:endParaRPr lang="en-US" dirty="0"/>
            </a:p>
          </p:txBody>
        </p:sp>
        <p:pic>
          <p:nvPicPr>
            <p:cNvPr id="26" name="Picture 25"/>
            <p:cNvPicPr/>
            <p:nvPr/>
          </p:nvPicPr>
          <p:blipFill rotWithShape="1">
            <a:blip r:embed="rId8">
              <a:extLst>
                <a:ext uri="{28A0092B-C50C-407E-A947-70E740481C1C}">
                  <a14:useLocalDpi xmlns:a14="http://schemas.microsoft.com/office/drawing/2010/main" val="0"/>
                </a:ext>
              </a:extLst>
            </a:blip>
            <a:srcRect l="12385" r="12918" b="24351"/>
            <a:stretch/>
          </p:blipFill>
          <p:spPr>
            <a:xfrm>
              <a:off x="9387840" y="10971064"/>
              <a:ext cx="5755178" cy="4074971"/>
            </a:xfrm>
            <a:prstGeom prst="rect">
              <a:avLst/>
            </a:prstGeom>
          </p:spPr>
        </p:pic>
        <p:pic>
          <p:nvPicPr>
            <p:cNvPr id="27" name="Picture 26"/>
            <p:cNvPicPr/>
            <p:nvPr/>
          </p:nvPicPr>
          <p:blipFill rotWithShape="1">
            <a:blip r:embed="rId9">
              <a:extLst>
                <a:ext uri="{28A0092B-C50C-407E-A947-70E740481C1C}">
                  <a14:useLocalDpi xmlns:a14="http://schemas.microsoft.com/office/drawing/2010/main" val="0"/>
                </a:ext>
              </a:extLst>
            </a:blip>
            <a:srcRect l="11064" r="8355" b="8301"/>
            <a:stretch/>
          </p:blipFill>
          <p:spPr>
            <a:xfrm>
              <a:off x="15306176" y="10985812"/>
              <a:ext cx="5547523" cy="4060223"/>
            </a:xfrm>
            <a:prstGeom prst="rect">
              <a:avLst/>
            </a:prstGeom>
          </p:spPr>
        </p:pic>
        <p:sp>
          <p:nvSpPr>
            <p:cNvPr id="22" name="Rounded Rectangle 21"/>
            <p:cNvSpPr/>
            <p:nvPr/>
          </p:nvSpPr>
          <p:spPr>
            <a:xfrm>
              <a:off x="9763824" y="9914393"/>
              <a:ext cx="4544291" cy="76026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To </a:t>
              </a:r>
              <a:r>
                <a:rPr lang="en-US" dirty="0" err="1" smtClean="0"/>
                <a:t>Halba</a:t>
              </a:r>
              <a:r>
                <a:rPr lang="en-US" dirty="0" smtClean="0"/>
                <a:t> </a:t>
              </a:r>
              <a:r>
                <a:rPr lang="en-US" dirty="0" err="1" smtClean="0"/>
                <a:t>Akkar</a:t>
              </a:r>
              <a:r>
                <a:rPr lang="en-US" dirty="0" smtClean="0"/>
                <a:t> </a:t>
              </a:r>
              <a:endParaRPr lang="en-US" dirty="0"/>
            </a:p>
          </p:txBody>
        </p:sp>
        <p:sp>
          <p:nvSpPr>
            <p:cNvPr id="29" name="Rounded Rectangle 28"/>
            <p:cNvSpPr/>
            <p:nvPr/>
          </p:nvSpPr>
          <p:spPr>
            <a:xfrm>
              <a:off x="15083622" y="9858742"/>
              <a:ext cx="5992630" cy="81591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smtClean="0"/>
                <a:t>To </a:t>
              </a:r>
              <a:r>
                <a:rPr lang="en-US" sz="4400" dirty="0" err="1" smtClean="0"/>
                <a:t>Bqarsouna</a:t>
              </a:r>
              <a:r>
                <a:rPr lang="en-US" sz="4400" dirty="0" smtClean="0"/>
                <a:t> </a:t>
              </a:r>
              <a:r>
                <a:rPr lang="en-US" sz="4400" dirty="0" err="1" smtClean="0"/>
                <a:t>Danniyeh</a:t>
              </a:r>
              <a:endParaRPr lang="en-US" sz="4400" dirty="0"/>
            </a:p>
          </p:txBody>
        </p:sp>
      </p:grpSp>
      <p:grpSp>
        <p:nvGrpSpPr>
          <p:cNvPr id="32" name="Group 31"/>
          <p:cNvGrpSpPr/>
          <p:nvPr/>
        </p:nvGrpSpPr>
        <p:grpSpPr>
          <a:xfrm>
            <a:off x="199325" y="13775586"/>
            <a:ext cx="8914196" cy="6509657"/>
            <a:chOff x="199325" y="13685519"/>
            <a:chExt cx="8914196" cy="6458231"/>
          </a:xfrm>
        </p:grpSpPr>
        <p:sp>
          <p:nvSpPr>
            <p:cNvPr id="30" name="Rounded Rectangle 29"/>
            <p:cNvSpPr/>
            <p:nvPr/>
          </p:nvSpPr>
          <p:spPr>
            <a:xfrm>
              <a:off x="199325" y="13850997"/>
              <a:ext cx="8914196" cy="6292753"/>
            </a:xfrm>
            <a:prstGeom prst="roundRect">
              <a:avLst>
                <a:gd name="adj" fmla="val 845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0"/>
            <p:cNvSpPr/>
            <p:nvPr/>
          </p:nvSpPr>
          <p:spPr>
            <a:xfrm>
              <a:off x="583800" y="13685519"/>
              <a:ext cx="4607533" cy="1103673"/>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Bus Stop Design</a:t>
              </a:r>
              <a:endParaRPr lang="en-US" dirty="0"/>
            </a:p>
          </p:txBody>
        </p:sp>
        <p:pic>
          <p:nvPicPr>
            <p:cNvPr id="34" name="Picture 33"/>
            <p:cNvPicPr/>
            <p:nvPr/>
          </p:nvPicPr>
          <p:blipFill>
            <a:blip r:embed="rId10"/>
            <a:stretch>
              <a:fillRect/>
            </a:stretch>
          </p:blipFill>
          <p:spPr>
            <a:xfrm>
              <a:off x="310486" y="14898525"/>
              <a:ext cx="8733599" cy="4918993"/>
            </a:xfrm>
            <a:prstGeom prst="rect">
              <a:avLst/>
            </a:prstGeom>
          </p:spPr>
        </p:pic>
      </p:grpSp>
      <p:grpSp>
        <p:nvGrpSpPr>
          <p:cNvPr id="36" name="Group 35"/>
          <p:cNvGrpSpPr/>
          <p:nvPr/>
        </p:nvGrpSpPr>
        <p:grpSpPr>
          <a:xfrm>
            <a:off x="45076" y="20375309"/>
            <a:ext cx="9739721" cy="8571982"/>
            <a:chOff x="66778" y="13685519"/>
            <a:chExt cx="9046743" cy="6458231"/>
          </a:xfrm>
        </p:grpSpPr>
        <p:sp>
          <p:nvSpPr>
            <p:cNvPr id="37" name="Rounded Rectangle 36"/>
            <p:cNvSpPr/>
            <p:nvPr/>
          </p:nvSpPr>
          <p:spPr>
            <a:xfrm>
              <a:off x="66778" y="13850997"/>
              <a:ext cx="9046743" cy="6292753"/>
            </a:xfrm>
            <a:prstGeom prst="roundRect">
              <a:avLst>
                <a:gd name="adj" fmla="val 607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ounded Rectangle 37"/>
            <p:cNvSpPr/>
            <p:nvPr/>
          </p:nvSpPr>
          <p:spPr>
            <a:xfrm>
              <a:off x="583800" y="13685519"/>
              <a:ext cx="5386494" cy="872325"/>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Bus Station Design</a:t>
              </a:r>
              <a:endParaRPr lang="en-US" dirty="0"/>
            </a:p>
          </p:txBody>
        </p:sp>
      </p:grpSp>
      <p:pic>
        <p:nvPicPr>
          <p:cNvPr id="40" name="Picture 39"/>
          <p:cNvPicPr/>
          <p:nvPr/>
        </p:nvPicPr>
        <p:blipFill rotWithShape="1">
          <a:blip r:embed="rId11">
            <a:extLst>
              <a:ext uri="{28A0092B-C50C-407E-A947-70E740481C1C}">
                <a14:useLocalDpi xmlns:a14="http://schemas.microsoft.com/office/drawing/2010/main" val="0"/>
              </a:ext>
            </a:extLst>
          </a:blip>
          <a:srcRect l="1170" b="28924"/>
          <a:stretch/>
        </p:blipFill>
        <p:spPr bwMode="auto">
          <a:xfrm>
            <a:off x="102050" y="21928842"/>
            <a:ext cx="9625771" cy="6390938"/>
          </a:xfrm>
          <a:prstGeom prst="rect">
            <a:avLst/>
          </a:prstGeom>
          <a:ln>
            <a:noFill/>
          </a:ln>
          <a:extLst>
            <a:ext uri="{53640926-AAD7-44D8-BBD7-CCE9431645EC}">
              <a14:shadowObscured xmlns:a14="http://schemas.microsoft.com/office/drawing/2010/main"/>
            </a:ext>
          </a:extLst>
        </p:spPr>
      </p:pic>
      <p:grpSp>
        <p:nvGrpSpPr>
          <p:cNvPr id="41" name="Group 40"/>
          <p:cNvGrpSpPr/>
          <p:nvPr/>
        </p:nvGrpSpPr>
        <p:grpSpPr>
          <a:xfrm>
            <a:off x="9895958" y="15448575"/>
            <a:ext cx="11431187" cy="8571982"/>
            <a:chOff x="57396" y="13685519"/>
            <a:chExt cx="9056125" cy="6458231"/>
          </a:xfrm>
        </p:grpSpPr>
        <p:sp>
          <p:nvSpPr>
            <p:cNvPr id="42" name="Rounded Rectangle 41"/>
            <p:cNvSpPr/>
            <p:nvPr/>
          </p:nvSpPr>
          <p:spPr>
            <a:xfrm>
              <a:off x="57396" y="13850997"/>
              <a:ext cx="9056125" cy="6292753"/>
            </a:xfrm>
            <a:prstGeom prst="roundRect">
              <a:avLst>
                <a:gd name="adj" fmla="val 607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ounded Rectangle 42"/>
            <p:cNvSpPr/>
            <p:nvPr/>
          </p:nvSpPr>
          <p:spPr>
            <a:xfrm>
              <a:off x="583799" y="13685519"/>
              <a:ext cx="6043900" cy="880184"/>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Bus Station FreeCAD Design</a:t>
              </a:r>
              <a:endParaRPr lang="en-US" dirty="0"/>
            </a:p>
          </p:txBody>
        </p:sp>
      </p:grpSp>
      <p:pic>
        <p:nvPicPr>
          <p:cNvPr id="44" name="Picture 43"/>
          <p:cNvPicPr/>
          <p:nvPr/>
        </p:nvPicPr>
        <p:blipFill rotWithShape="1">
          <a:blip r:embed="rId12">
            <a:extLst>
              <a:ext uri="{28A0092B-C50C-407E-A947-70E740481C1C}">
                <a14:useLocalDpi xmlns:a14="http://schemas.microsoft.com/office/drawing/2010/main" val="0"/>
              </a:ext>
            </a:extLst>
          </a:blip>
          <a:srcRect l="2637" t="3434" r="10113" b="7945"/>
          <a:stretch/>
        </p:blipFill>
        <p:spPr bwMode="auto">
          <a:xfrm>
            <a:off x="10090772" y="16728432"/>
            <a:ext cx="11106681" cy="6893568"/>
          </a:xfrm>
          <a:prstGeom prst="rect">
            <a:avLst/>
          </a:prstGeom>
          <a:ln>
            <a:noFill/>
          </a:ln>
          <a:extLst>
            <a:ext uri="{53640926-AAD7-44D8-BBD7-CCE9431645EC}">
              <a14:shadowObscured xmlns:a14="http://schemas.microsoft.com/office/drawing/2010/main"/>
            </a:ext>
          </a:extLst>
        </p:spPr>
      </p:pic>
      <p:graphicFrame>
        <p:nvGraphicFramePr>
          <p:cNvPr id="35" name="Table 34"/>
          <p:cNvGraphicFramePr>
            <a:graphicFrameLocks noGrp="1"/>
          </p:cNvGraphicFramePr>
          <p:nvPr>
            <p:extLst>
              <p:ext uri="{D42A27DB-BD31-4B8C-83A1-F6EECF244321}">
                <p14:modId xmlns:p14="http://schemas.microsoft.com/office/powerpoint/2010/main" val="3448092670"/>
              </p:ext>
            </p:extLst>
          </p:nvPr>
        </p:nvGraphicFramePr>
        <p:xfrm>
          <a:off x="9895957" y="24105591"/>
          <a:ext cx="11431188" cy="5823542"/>
        </p:xfrm>
        <a:graphic>
          <a:graphicData uri="http://schemas.openxmlformats.org/drawingml/2006/table">
            <a:tbl>
              <a:tblPr firstRow="1" bandRow="1">
                <a:tableStyleId>{5C22544A-7EE6-4342-B048-85BDC9FD1C3A}</a:tableStyleId>
              </a:tblPr>
              <a:tblGrid>
                <a:gridCol w="3810396">
                  <a:extLst>
                    <a:ext uri="{9D8B030D-6E8A-4147-A177-3AD203B41FA5}">
                      <a16:colId xmlns:a16="http://schemas.microsoft.com/office/drawing/2014/main" val="2198264571"/>
                    </a:ext>
                  </a:extLst>
                </a:gridCol>
                <a:gridCol w="3528099">
                  <a:extLst>
                    <a:ext uri="{9D8B030D-6E8A-4147-A177-3AD203B41FA5}">
                      <a16:colId xmlns:a16="http://schemas.microsoft.com/office/drawing/2014/main" val="3511800562"/>
                    </a:ext>
                  </a:extLst>
                </a:gridCol>
                <a:gridCol w="4092693">
                  <a:extLst>
                    <a:ext uri="{9D8B030D-6E8A-4147-A177-3AD203B41FA5}">
                      <a16:colId xmlns:a16="http://schemas.microsoft.com/office/drawing/2014/main" val="1005295774"/>
                    </a:ext>
                  </a:extLst>
                </a:gridCol>
              </a:tblGrid>
              <a:tr h="615293">
                <a:tc>
                  <a:txBody>
                    <a:bodyPr/>
                    <a:lstStyle/>
                    <a:p>
                      <a:endParaRPr lang="en-US" sz="2800" dirty="0"/>
                    </a:p>
                  </a:txBody>
                  <a:tcPr/>
                </a:tc>
                <a:tc>
                  <a:txBody>
                    <a:bodyPr/>
                    <a:lstStyle/>
                    <a:p>
                      <a:r>
                        <a:rPr lang="en-US" sz="2800" dirty="0" smtClean="0"/>
                        <a:t>Number Needed</a:t>
                      </a:r>
                      <a:endParaRPr lang="en-US" sz="2800" dirty="0"/>
                    </a:p>
                  </a:txBody>
                  <a:tcPr/>
                </a:tc>
                <a:tc>
                  <a:txBody>
                    <a:bodyPr/>
                    <a:lstStyle/>
                    <a:p>
                      <a:r>
                        <a:rPr lang="en-US" sz="2800" dirty="0" smtClean="0"/>
                        <a:t>Costs</a:t>
                      </a:r>
                      <a:endParaRPr lang="en-US" sz="2800" dirty="0"/>
                    </a:p>
                  </a:txBody>
                  <a:tcPr/>
                </a:tc>
                <a:extLst>
                  <a:ext uri="{0D108BD9-81ED-4DB2-BD59-A6C34878D82A}">
                    <a16:rowId xmlns:a16="http://schemas.microsoft.com/office/drawing/2014/main" val="3606493205"/>
                  </a:ext>
                </a:extLst>
              </a:tr>
              <a:tr h="948148">
                <a:tc>
                  <a:txBody>
                    <a:bodyPr/>
                    <a:lstStyle/>
                    <a:p>
                      <a:r>
                        <a:rPr lang="en-US" sz="2800" dirty="0" smtClean="0"/>
                        <a:t>Employees for Reception</a:t>
                      </a:r>
                      <a:r>
                        <a:rPr lang="en-US" sz="2800" baseline="0" dirty="0" smtClean="0"/>
                        <a:t> and ticket offices</a:t>
                      </a:r>
                      <a:endParaRPr lang="en-US" sz="2800" dirty="0"/>
                    </a:p>
                  </a:txBody>
                  <a:tcPr/>
                </a:tc>
                <a:tc>
                  <a:txBody>
                    <a:bodyPr/>
                    <a:lstStyle/>
                    <a:p>
                      <a:r>
                        <a:rPr lang="en-US" sz="2800" dirty="0" smtClean="0"/>
                        <a:t>3</a:t>
                      </a:r>
                      <a:endParaRPr lang="en-US" sz="2800" dirty="0"/>
                    </a:p>
                  </a:txBody>
                  <a:tcPr/>
                </a:tc>
                <a:tc>
                  <a:txBody>
                    <a:bodyPr/>
                    <a:lstStyle/>
                    <a:p>
                      <a:r>
                        <a:rPr lang="en-US" sz="2800" dirty="0" smtClean="0"/>
                        <a:t>2,700$/month</a:t>
                      </a:r>
                      <a:endParaRPr lang="en-US" sz="2800" dirty="0"/>
                    </a:p>
                  </a:txBody>
                  <a:tcPr/>
                </a:tc>
                <a:extLst>
                  <a:ext uri="{0D108BD9-81ED-4DB2-BD59-A6C34878D82A}">
                    <a16:rowId xmlns:a16="http://schemas.microsoft.com/office/drawing/2014/main" val="3932773166"/>
                  </a:ext>
                </a:extLst>
              </a:tr>
              <a:tr h="583508">
                <a:tc>
                  <a:txBody>
                    <a:bodyPr/>
                    <a:lstStyle/>
                    <a:p>
                      <a:r>
                        <a:rPr lang="en-US" sz="2800" dirty="0" smtClean="0"/>
                        <a:t>Security men</a:t>
                      </a:r>
                      <a:endParaRPr lang="en-US" sz="2800" dirty="0"/>
                    </a:p>
                  </a:txBody>
                  <a:tcPr/>
                </a:tc>
                <a:tc>
                  <a:txBody>
                    <a:bodyPr/>
                    <a:lstStyle/>
                    <a:p>
                      <a:r>
                        <a:rPr lang="en-US" sz="2800" dirty="0" smtClean="0"/>
                        <a:t>2</a:t>
                      </a:r>
                      <a:endParaRPr lang="en-US" sz="2800" dirty="0"/>
                    </a:p>
                  </a:txBody>
                  <a:tcPr/>
                </a:tc>
                <a:tc>
                  <a:txBody>
                    <a:bodyPr/>
                    <a:lstStyle/>
                    <a:p>
                      <a:r>
                        <a:rPr lang="en-US" sz="2800" dirty="0" smtClean="0"/>
                        <a:t>1800$/month</a:t>
                      </a:r>
                      <a:endParaRPr lang="en-US" sz="2800" dirty="0"/>
                    </a:p>
                  </a:txBody>
                  <a:tcPr/>
                </a:tc>
                <a:extLst>
                  <a:ext uri="{0D108BD9-81ED-4DB2-BD59-A6C34878D82A}">
                    <a16:rowId xmlns:a16="http://schemas.microsoft.com/office/drawing/2014/main" val="514872728"/>
                  </a:ext>
                </a:extLst>
              </a:tr>
              <a:tr h="604196">
                <a:tc>
                  <a:txBody>
                    <a:bodyPr/>
                    <a:lstStyle/>
                    <a:p>
                      <a:r>
                        <a:rPr lang="en-US" sz="2800" dirty="0" smtClean="0"/>
                        <a:t>Persons for the Cleaning</a:t>
                      </a:r>
                      <a:endParaRPr lang="en-US" sz="2800" dirty="0"/>
                    </a:p>
                  </a:txBody>
                  <a:tcPr/>
                </a:tc>
                <a:tc>
                  <a:txBody>
                    <a:bodyPr/>
                    <a:lstStyle/>
                    <a:p>
                      <a:r>
                        <a:rPr lang="en-US" sz="2800" dirty="0" smtClean="0"/>
                        <a:t>2</a:t>
                      </a:r>
                      <a:endParaRPr lang="en-US" sz="2800" dirty="0"/>
                    </a:p>
                  </a:txBody>
                  <a:tcPr/>
                </a:tc>
                <a:tc>
                  <a:txBody>
                    <a:bodyPr/>
                    <a:lstStyle/>
                    <a:p>
                      <a:r>
                        <a:rPr lang="en-US" sz="2800" dirty="0" smtClean="0"/>
                        <a:t>1,800$/month</a:t>
                      </a:r>
                      <a:endParaRPr lang="en-US" sz="2800" dirty="0"/>
                    </a:p>
                  </a:txBody>
                  <a:tcPr/>
                </a:tc>
                <a:extLst>
                  <a:ext uri="{0D108BD9-81ED-4DB2-BD59-A6C34878D82A}">
                    <a16:rowId xmlns:a16="http://schemas.microsoft.com/office/drawing/2014/main" val="2767200216"/>
                  </a:ext>
                </a:extLst>
              </a:tr>
              <a:tr h="608787">
                <a:tc>
                  <a:txBody>
                    <a:bodyPr/>
                    <a:lstStyle/>
                    <a:p>
                      <a:r>
                        <a:rPr lang="en-US" sz="2800" dirty="0" smtClean="0"/>
                        <a:t>Drivers</a:t>
                      </a:r>
                      <a:endParaRPr lang="en-US" sz="2800" dirty="0"/>
                    </a:p>
                  </a:txBody>
                  <a:tcPr/>
                </a:tc>
                <a:tc>
                  <a:txBody>
                    <a:bodyPr/>
                    <a:lstStyle/>
                    <a:p>
                      <a:r>
                        <a:rPr lang="en-US" sz="2800" dirty="0" smtClean="0"/>
                        <a:t>9</a:t>
                      </a:r>
                      <a:endParaRPr lang="en-US" sz="2800" dirty="0"/>
                    </a:p>
                  </a:txBody>
                  <a:tcPr/>
                </a:tc>
                <a:tc>
                  <a:txBody>
                    <a:bodyPr/>
                    <a:lstStyle/>
                    <a:p>
                      <a:r>
                        <a:rPr lang="en-US" sz="2800" dirty="0" smtClean="0"/>
                        <a:t>8,100$/month</a:t>
                      </a:r>
                      <a:endParaRPr lang="en-US" sz="2800" dirty="0"/>
                    </a:p>
                  </a:txBody>
                  <a:tcPr/>
                </a:tc>
                <a:extLst>
                  <a:ext uri="{0D108BD9-81ED-4DB2-BD59-A6C34878D82A}">
                    <a16:rowId xmlns:a16="http://schemas.microsoft.com/office/drawing/2014/main" val="3970566456"/>
                  </a:ext>
                </a:extLst>
              </a:tr>
              <a:tr h="606044">
                <a:tc>
                  <a:txBody>
                    <a:bodyPr/>
                    <a:lstStyle/>
                    <a:p>
                      <a:r>
                        <a:rPr lang="en-US" sz="2800" dirty="0" smtClean="0"/>
                        <a:t>Persons for the Kiosks</a:t>
                      </a:r>
                      <a:endParaRPr lang="en-US" sz="2800" dirty="0"/>
                    </a:p>
                  </a:txBody>
                  <a:tcPr/>
                </a:tc>
                <a:tc>
                  <a:txBody>
                    <a:bodyPr/>
                    <a:lstStyle/>
                    <a:p>
                      <a:r>
                        <a:rPr lang="en-US" sz="2800" dirty="0" smtClean="0"/>
                        <a:t>2</a:t>
                      </a:r>
                      <a:endParaRPr lang="en-US" sz="2800" dirty="0"/>
                    </a:p>
                  </a:txBody>
                  <a:tcPr/>
                </a:tc>
                <a:tc>
                  <a:txBody>
                    <a:bodyPr/>
                    <a:lstStyle/>
                    <a:p>
                      <a:r>
                        <a:rPr lang="en-US" sz="2800" dirty="0" smtClean="0"/>
                        <a:t>1,800$/month</a:t>
                      </a:r>
                      <a:endParaRPr lang="en-US" sz="2800" dirty="0"/>
                    </a:p>
                  </a:txBody>
                  <a:tcPr/>
                </a:tc>
                <a:extLst>
                  <a:ext uri="{0D108BD9-81ED-4DB2-BD59-A6C34878D82A}">
                    <a16:rowId xmlns:a16="http://schemas.microsoft.com/office/drawing/2014/main" val="460891034"/>
                  </a:ext>
                </a:extLst>
              </a:tr>
              <a:tr h="606044">
                <a:tc>
                  <a:txBody>
                    <a:bodyPr/>
                    <a:lstStyle/>
                    <a:p>
                      <a:r>
                        <a:rPr lang="en-US" sz="2800" dirty="0" smtClean="0"/>
                        <a:t>Buses</a:t>
                      </a:r>
                      <a:endParaRPr lang="en-US" sz="2800" dirty="0"/>
                    </a:p>
                  </a:txBody>
                  <a:tcPr/>
                </a:tc>
                <a:tc>
                  <a:txBody>
                    <a:bodyPr/>
                    <a:lstStyle/>
                    <a:p>
                      <a:r>
                        <a:rPr lang="en-US" sz="2800" dirty="0" smtClean="0"/>
                        <a:t>9</a:t>
                      </a:r>
                      <a:endParaRPr lang="en-US" sz="2800" dirty="0"/>
                    </a:p>
                  </a:txBody>
                  <a:tcPr/>
                </a:tc>
                <a:tc>
                  <a:txBody>
                    <a:bodyPr/>
                    <a:lstStyle/>
                    <a:p>
                      <a:r>
                        <a:rPr lang="en-US" sz="2800" dirty="0" smtClean="0"/>
                        <a:t>720,000$ (80,000$/bus)</a:t>
                      </a:r>
                      <a:endParaRPr lang="en-US" sz="2800" dirty="0"/>
                    </a:p>
                  </a:txBody>
                  <a:tcPr/>
                </a:tc>
                <a:extLst>
                  <a:ext uri="{0D108BD9-81ED-4DB2-BD59-A6C34878D82A}">
                    <a16:rowId xmlns:a16="http://schemas.microsoft.com/office/drawing/2014/main" val="2918906936"/>
                  </a:ext>
                </a:extLst>
              </a:tr>
              <a:tr h="514634">
                <a:tc>
                  <a:txBody>
                    <a:bodyPr/>
                    <a:lstStyle/>
                    <a:p>
                      <a:r>
                        <a:rPr lang="en-US" sz="2800" dirty="0" smtClean="0"/>
                        <a:t>Building</a:t>
                      </a:r>
                      <a:endParaRPr lang="en-US" sz="2800" dirty="0"/>
                    </a:p>
                  </a:txBody>
                  <a:tcPr/>
                </a:tc>
                <a:tc>
                  <a:txBody>
                    <a:bodyPr/>
                    <a:lstStyle/>
                    <a:p>
                      <a:r>
                        <a:rPr lang="en-US" sz="2800" dirty="0" smtClean="0"/>
                        <a:t>1</a:t>
                      </a:r>
                      <a:endParaRPr lang="en-US" sz="2800" dirty="0"/>
                    </a:p>
                  </a:txBody>
                  <a:tcPr/>
                </a:tc>
                <a:tc>
                  <a:txBody>
                    <a:bodyPr/>
                    <a:lstStyle/>
                    <a:p>
                      <a:r>
                        <a:rPr lang="en-US" sz="2800" dirty="0" smtClean="0"/>
                        <a:t>15,000$</a:t>
                      </a:r>
                      <a:endParaRPr lang="en-US" sz="2800" dirty="0"/>
                    </a:p>
                  </a:txBody>
                  <a:tcPr/>
                </a:tc>
                <a:extLst>
                  <a:ext uri="{0D108BD9-81ED-4DB2-BD59-A6C34878D82A}">
                    <a16:rowId xmlns:a16="http://schemas.microsoft.com/office/drawing/2014/main" val="3161985215"/>
                  </a:ext>
                </a:extLst>
              </a:tr>
              <a:tr h="514634">
                <a:tc>
                  <a:txBody>
                    <a:bodyPr/>
                    <a:lstStyle/>
                    <a:p>
                      <a:r>
                        <a:rPr lang="en-US" sz="2800" dirty="0" smtClean="0"/>
                        <a:t>Total </a:t>
                      </a:r>
                      <a:endParaRPr lang="en-US" sz="2800" dirty="0"/>
                    </a:p>
                  </a:txBody>
                  <a:tcPr/>
                </a:tc>
                <a:tc>
                  <a:txBody>
                    <a:bodyPr/>
                    <a:lstStyle/>
                    <a:p>
                      <a:endParaRPr lang="en-US" dirty="0"/>
                    </a:p>
                  </a:txBody>
                  <a:tcPr/>
                </a:tc>
                <a:tc>
                  <a:txBody>
                    <a:bodyPr/>
                    <a:lstStyle/>
                    <a:p>
                      <a:r>
                        <a:rPr lang="en-US" sz="2800" smtClean="0"/>
                        <a:t>751,200</a:t>
                      </a:r>
                      <a:r>
                        <a:rPr lang="en-US" sz="2800" dirty="0" smtClean="0"/>
                        <a:t>$</a:t>
                      </a:r>
                      <a:endParaRPr lang="en-US" sz="2800" dirty="0"/>
                    </a:p>
                  </a:txBody>
                  <a:tcPr/>
                </a:tc>
                <a:extLst>
                  <a:ext uri="{0D108BD9-81ED-4DB2-BD59-A6C34878D82A}">
                    <a16:rowId xmlns:a16="http://schemas.microsoft.com/office/drawing/2014/main" val="494643118"/>
                  </a:ext>
                </a:extLst>
              </a:tr>
            </a:tbl>
          </a:graphicData>
        </a:graphic>
      </p:graphicFrame>
    </p:spTree>
    <p:extLst>
      <p:ext uri="{BB962C8B-B14F-4D97-AF65-F5344CB8AC3E}">
        <p14:creationId xmlns:p14="http://schemas.microsoft.com/office/powerpoint/2010/main" val="211615507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2212</TotalTime>
  <Words>242</Words>
  <Application>Microsoft Office PowerPoint</Application>
  <PresentationFormat>Custom</PresentationFormat>
  <Paragraphs>38</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Calibri Light</vt:lpstr>
      <vt:lpstr>Office Theme</vt:lpstr>
      <vt:lpstr>PowerPoint Presentation</vt:lpstr>
    </vt:vector>
  </TitlesOfParts>
  <Company>SACC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Lenovo</dc:creator>
  <cp:lastModifiedBy>Lenovo</cp:lastModifiedBy>
  <cp:revision>78</cp:revision>
  <dcterms:created xsi:type="dcterms:W3CDTF">2019-08-23T17:24:50Z</dcterms:created>
  <dcterms:modified xsi:type="dcterms:W3CDTF">2020-04-03T14:58:17Z</dcterms:modified>
</cp:coreProperties>
</file>