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21396325" cy="30267275"/>
  <p:notesSz cx="6858000" cy="9144000"/>
  <p:defaultTextStyle>
    <a:defPPr>
      <a:defRPr lang="en-US"/>
    </a:defPPr>
    <a:lvl1pPr marL="0" algn="l" defTabSz="2479853" rtl="0" eaLnBrk="1" latinLnBrk="0" hangingPunct="1">
      <a:defRPr sz="4882" kern="1200">
        <a:solidFill>
          <a:schemeClr val="tx1"/>
        </a:solidFill>
        <a:latin typeface="+mn-lt"/>
        <a:ea typeface="+mn-ea"/>
        <a:cs typeface="+mn-cs"/>
      </a:defRPr>
    </a:lvl1pPr>
    <a:lvl2pPr marL="1239926" algn="l" defTabSz="2479853" rtl="0" eaLnBrk="1" latinLnBrk="0" hangingPunct="1">
      <a:defRPr sz="4882" kern="1200">
        <a:solidFill>
          <a:schemeClr val="tx1"/>
        </a:solidFill>
        <a:latin typeface="+mn-lt"/>
        <a:ea typeface="+mn-ea"/>
        <a:cs typeface="+mn-cs"/>
      </a:defRPr>
    </a:lvl2pPr>
    <a:lvl3pPr marL="2479853" algn="l" defTabSz="2479853" rtl="0" eaLnBrk="1" latinLnBrk="0" hangingPunct="1">
      <a:defRPr sz="4882" kern="1200">
        <a:solidFill>
          <a:schemeClr val="tx1"/>
        </a:solidFill>
        <a:latin typeface="+mn-lt"/>
        <a:ea typeface="+mn-ea"/>
        <a:cs typeface="+mn-cs"/>
      </a:defRPr>
    </a:lvl3pPr>
    <a:lvl4pPr marL="3719779" algn="l" defTabSz="2479853" rtl="0" eaLnBrk="1" latinLnBrk="0" hangingPunct="1">
      <a:defRPr sz="4882" kern="1200">
        <a:solidFill>
          <a:schemeClr val="tx1"/>
        </a:solidFill>
        <a:latin typeface="+mn-lt"/>
        <a:ea typeface="+mn-ea"/>
        <a:cs typeface="+mn-cs"/>
      </a:defRPr>
    </a:lvl4pPr>
    <a:lvl5pPr marL="4959706" algn="l" defTabSz="2479853" rtl="0" eaLnBrk="1" latinLnBrk="0" hangingPunct="1">
      <a:defRPr sz="4882" kern="1200">
        <a:solidFill>
          <a:schemeClr val="tx1"/>
        </a:solidFill>
        <a:latin typeface="+mn-lt"/>
        <a:ea typeface="+mn-ea"/>
        <a:cs typeface="+mn-cs"/>
      </a:defRPr>
    </a:lvl5pPr>
    <a:lvl6pPr marL="6199632" algn="l" defTabSz="2479853" rtl="0" eaLnBrk="1" latinLnBrk="0" hangingPunct="1">
      <a:defRPr sz="4882" kern="1200">
        <a:solidFill>
          <a:schemeClr val="tx1"/>
        </a:solidFill>
        <a:latin typeface="+mn-lt"/>
        <a:ea typeface="+mn-ea"/>
        <a:cs typeface="+mn-cs"/>
      </a:defRPr>
    </a:lvl6pPr>
    <a:lvl7pPr marL="7439558" algn="l" defTabSz="2479853" rtl="0" eaLnBrk="1" latinLnBrk="0" hangingPunct="1">
      <a:defRPr sz="4882" kern="1200">
        <a:solidFill>
          <a:schemeClr val="tx1"/>
        </a:solidFill>
        <a:latin typeface="+mn-lt"/>
        <a:ea typeface="+mn-ea"/>
        <a:cs typeface="+mn-cs"/>
      </a:defRPr>
    </a:lvl7pPr>
    <a:lvl8pPr marL="8679485" algn="l" defTabSz="2479853" rtl="0" eaLnBrk="1" latinLnBrk="0" hangingPunct="1">
      <a:defRPr sz="4882" kern="1200">
        <a:solidFill>
          <a:schemeClr val="tx1"/>
        </a:solidFill>
        <a:latin typeface="+mn-lt"/>
        <a:ea typeface="+mn-ea"/>
        <a:cs typeface="+mn-cs"/>
      </a:defRPr>
    </a:lvl8pPr>
    <a:lvl9pPr marL="9919411" algn="l" defTabSz="2479853" rtl="0" eaLnBrk="1" latinLnBrk="0" hangingPunct="1">
      <a:defRPr sz="488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25" d="100"/>
          <a:sy n="25" d="100"/>
        </p:scale>
        <p:origin x="2170" y="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725" y="4953466"/>
            <a:ext cx="18186876" cy="10537496"/>
          </a:xfrm>
        </p:spPr>
        <p:txBody>
          <a:bodyPr anchor="b"/>
          <a:lstStyle>
            <a:lvl1pPr algn="ctr">
              <a:defRPr sz="14039"/>
            </a:lvl1pPr>
          </a:lstStyle>
          <a:p>
            <a:r>
              <a:rPr lang="en-US" smtClean="0"/>
              <a:t>Click to edit Master title style</a:t>
            </a:r>
            <a:endParaRPr lang="en-US" dirty="0"/>
          </a:p>
        </p:txBody>
      </p:sp>
      <p:sp>
        <p:nvSpPr>
          <p:cNvPr id="3" name="Subtitle 2"/>
          <p:cNvSpPr>
            <a:spLocks noGrp="1"/>
          </p:cNvSpPr>
          <p:nvPr>
            <p:ph type="subTitle" idx="1"/>
          </p:nvPr>
        </p:nvSpPr>
        <p:spPr>
          <a:xfrm>
            <a:off x="2674541" y="15897328"/>
            <a:ext cx="16047244" cy="7307583"/>
          </a:xfrm>
        </p:spPr>
        <p:txBody>
          <a:bodyPr/>
          <a:lstStyle>
            <a:lvl1pPr marL="0" indent="0" algn="ctr">
              <a:buNone/>
              <a:defRPr sz="5616"/>
            </a:lvl1pPr>
            <a:lvl2pPr marL="1069802" indent="0" algn="ctr">
              <a:buNone/>
              <a:defRPr sz="4680"/>
            </a:lvl2pPr>
            <a:lvl3pPr marL="2139605" indent="0" algn="ctr">
              <a:buNone/>
              <a:defRPr sz="4212"/>
            </a:lvl3pPr>
            <a:lvl4pPr marL="3209407" indent="0" algn="ctr">
              <a:buNone/>
              <a:defRPr sz="3744"/>
            </a:lvl4pPr>
            <a:lvl5pPr marL="4279209" indent="0" algn="ctr">
              <a:buNone/>
              <a:defRPr sz="3744"/>
            </a:lvl5pPr>
            <a:lvl6pPr marL="5349011" indent="0" algn="ctr">
              <a:buNone/>
              <a:defRPr sz="3744"/>
            </a:lvl6pPr>
            <a:lvl7pPr marL="6418814" indent="0" algn="ctr">
              <a:buNone/>
              <a:defRPr sz="3744"/>
            </a:lvl7pPr>
            <a:lvl8pPr marL="7488616" indent="0" algn="ctr">
              <a:buNone/>
              <a:defRPr sz="3744"/>
            </a:lvl8pPr>
            <a:lvl9pPr marL="8558418" indent="0" algn="ctr">
              <a:buNone/>
              <a:defRPr sz="374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406FB8-6F02-47DE-A60B-3B5E0B25A482}" type="datetimeFigureOut">
              <a:rPr lang="en-US" smtClean="0"/>
              <a:t>30/03/2020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E2AD3-A014-4F9C-9BF8-6DFB085D9622}" type="slidenum">
              <a:rPr lang="en-US" smtClean="0"/>
              <a:t>‹#›</a:t>
            </a:fld>
            <a:endParaRPr lang="en-US"/>
          </a:p>
        </p:txBody>
      </p:sp>
    </p:spTree>
    <p:extLst>
      <p:ext uri="{BB962C8B-B14F-4D97-AF65-F5344CB8AC3E}">
        <p14:creationId xmlns:p14="http://schemas.microsoft.com/office/powerpoint/2010/main" val="2424985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406FB8-6F02-47DE-A60B-3B5E0B25A482}" type="datetimeFigureOut">
              <a:rPr lang="en-US" smtClean="0"/>
              <a:t>30/03/2020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E2AD3-A014-4F9C-9BF8-6DFB085D9622}" type="slidenum">
              <a:rPr lang="en-US" smtClean="0"/>
              <a:t>‹#›</a:t>
            </a:fld>
            <a:endParaRPr lang="en-US"/>
          </a:p>
        </p:txBody>
      </p:sp>
    </p:spTree>
    <p:extLst>
      <p:ext uri="{BB962C8B-B14F-4D97-AF65-F5344CB8AC3E}">
        <p14:creationId xmlns:p14="http://schemas.microsoft.com/office/powerpoint/2010/main" val="3046351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11746" y="1611452"/>
            <a:ext cx="4613583" cy="25650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70998" y="1611452"/>
            <a:ext cx="13573294" cy="25650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406FB8-6F02-47DE-A60B-3B5E0B25A482}" type="datetimeFigureOut">
              <a:rPr lang="en-US" smtClean="0"/>
              <a:t>30/03/2020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E2AD3-A014-4F9C-9BF8-6DFB085D9622}" type="slidenum">
              <a:rPr lang="en-US" smtClean="0"/>
              <a:t>‹#›</a:t>
            </a:fld>
            <a:endParaRPr lang="en-US"/>
          </a:p>
        </p:txBody>
      </p:sp>
    </p:spTree>
    <p:extLst>
      <p:ext uri="{BB962C8B-B14F-4D97-AF65-F5344CB8AC3E}">
        <p14:creationId xmlns:p14="http://schemas.microsoft.com/office/powerpoint/2010/main" val="338459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406FB8-6F02-47DE-A60B-3B5E0B25A482}" type="datetimeFigureOut">
              <a:rPr lang="en-US" smtClean="0"/>
              <a:t>30/03/2020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E2AD3-A014-4F9C-9BF8-6DFB085D9622}" type="slidenum">
              <a:rPr lang="en-US" smtClean="0"/>
              <a:t>‹#›</a:t>
            </a:fld>
            <a:endParaRPr lang="en-US"/>
          </a:p>
        </p:txBody>
      </p:sp>
    </p:spTree>
    <p:extLst>
      <p:ext uri="{BB962C8B-B14F-4D97-AF65-F5344CB8AC3E}">
        <p14:creationId xmlns:p14="http://schemas.microsoft.com/office/powerpoint/2010/main" val="172471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9855" y="7545809"/>
            <a:ext cx="18454330" cy="12590343"/>
          </a:xfrm>
        </p:spPr>
        <p:txBody>
          <a:bodyPr anchor="b"/>
          <a:lstStyle>
            <a:lvl1pPr>
              <a:defRPr sz="14039"/>
            </a:lvl1pPr>
          </a:lstStyle>
          <a:p>
            <a:r>
              <a:rPr lang="en-US" smtClean="0"/>
              <a:t>Click to edit Master title style</a:t>
            </a:r>
            <a:endParaRPr lang="en-US" dirty="0"/>
          </a:p>
        </p:txBody>
      </p:sp>
      <p:sp>
        <p:nvSpPr>
          <p:cNvPr id="3" name="Text Placeholder 2"/>
          <p:cNvSpPr>
            <a:spLocks noGrp="1"/>
          </p:cNvSpPr>
          <p:nvPr>
            <p:ph type="body" idx="1"/>
          </p:nvPr>
        </p:nvSpPr>
        <p:spPr>
          <a:xfrm>
            <a:off x="1459855" y="20255262"/>
            <a:ext cx="18454330" cy="6620964"/>
          </a:xfrm>
        </p:spPr>
        <p:txBody>
          <a:bodyPr/>
          <a:lstStyle>
            <a:lvl1pPr marL="0" indent="0">
              <a:buNone/>
              <a:defRPr sz="5616">
                <a:solidFill>
                  <a:schemeClr val="tx1"/>
                </a:solidFill>
              </a:defRPr>
            </a:lvl1pPr>
            <a:lvl2pPr marL="1069802" indent="0">
              <a:buNone/>
              <a:defRPr sz="4680">
                <a:solidFill>
                  <a:schemeClr val="tx1">
                    <a:tint val="75000"/>
                  </a:schemeClr>
                </a:solidFill>
              </a:defRPr>
            </a:lvl2pPr>
            <a:lvl3pPr marL="2139605" indent="0">
              <a:buNone/>
              <a:defRPr sz="4212">
                <a:solidFill>
                  <a:schemeClr val="tx1">
                    <a:tint val="75000"/>
                  </a:schemeClr>
                </a:solidFill>
              </a:defRPr>
            </a:lvl3pPr>
            <a:lvl4pPr marL="3209407" indent="0">
              <a:buNone/>
              <a:defRPr sz="3744">
                <a:solidFill>
                  <a:schemeClr val="tx1">
                    <a:tint val="75000"/>
                  </a:schemeClr>
                </a:solidFill>
              </a:defRPr>
            </a:lvl4pPr>
            <a:lvl5pPr marL="4279209" indent="0">
              <a:buNone/>
              <a:defRPr sz="3744">
                <a:solidFill>
                  <a:schemeClr val="tx1">
                    <a:tint val="75000"/>
                  </a:schemeClr>
                </a:solidFill>
              </a:defRPr>
            </a:lvl5pPr>
            <a:lvl6pPr marL="5349011" indent="0">
              <a:buNone/>
              <a:defRPr sz="3744">
                <a:solidFill>
                  <a:schemeClr val="tx1">
                    <a:tint val="75000"/>
                  </a:schemeClr>
                </a:solidFill>
              </a:defRPr>
            </a:lvl6pPr>
            <a:lvl7pPr marL="6418814" indent="0">
              <a:buNone/>
              <a:defRPr sz="3744">
                <a:solidFill>
                  <a:schemeClr val="tx1">
                    <a:tint val="75000"/>
                  </a:schemeClr>
                </a:solidFill>
              </a:defRPr>
            </a:lvl7pPr>
            <a:lvl8pPr marL="7488616" indent="0">
              <a:buNone/>
              <a:defRPr sz="3744">
                <a:solidFill>
                  <a:schemeClr val="tx1">
                    <a:tint val="75000"/>
                  </a:schemeClr>
                </a:solidFill>
              </a:defRPr>
            </a:lvl8pPr>
            <a:lvl9pPr marL="8558418" indent="0">
              <a:buNone/>
              <a:defRPr sz="3744">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406FB8-6F02-47DE-A60B-3B5E0B25A482}" type="datetimeFigureOut">
              <a:rPr lang="en-US" smtClean="0"/>
              <a:t>30/03/2020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E2AD3-A014-4F9C-9BF8-6DFB085D9622}" type="slidenum">
              <a:rPr lang="en-US" smtClean="0"/>
              <a:t>‹#›</a:t>
            </a:fld>
            <a:endParaRPr lang="en-US"/>
          </a:p>
        </p:txBody>
      </p:sp>
    </p:spTree>
    <p:extLst>
      <p:ext uri="{BB962C8B-B14F-4D97-AF65-F5344CB8AC3E}">
        <p14:creationId xmlns:p14="http://schemas.microsoft.com/office/powerpoint/2010/main" val="1205073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70997" y="8057261"/>
            <a:ext cx="9093438" cy="192043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831890" y="8057261"/>
            <a:ext cx="9093438" cy="192043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406FB8-6F02-47DE-A60B-3B5E0B25A482}" type="datetimeFigureOut">
              <a:rPr lang="en-US" smtClean="0"/>
              <a:t>30/03/2020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E2AD3-A014-4F9C-9BF8-6DFB085D9622}" type="slidenum">
              <a:rPr lang="en-US" smtClean="0"/>
              <a:t>‹#›</a:t>
            </a:fld>
            <a:endParaRPr lang="en-US"/>
          </a:p>
        </p:txBody>
      </p:sp>
    </p:spTree>
    <p:extLst>
      <p:ext uri="{BB962C8B-B14F-4D97-AF65-F5344CB8AC3E}">
        <p14:creationId xmlns:p14="http://schemas.microsoft.com/office/powerpoint/2010/main" val="1701451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3784" y="1611459"/>
            <a:ext cx="18454330" cy="585027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73787" y="7419688"/>
            <a:ext cx="9051647" cy="3636275"/>
          </a:xfrm>
        </p:spPr>
        <p:txBody>
          <a:bodyPr anchor="b"/>
          <a:lstStyle>
            <a:lvl1pPr marL="0" indent="0">
              <a:buNone/>
              <a:defRPr sz="5616" b="1"/>
            </a:lvl1pPr>
            <a:lvl2pPr marL="1069802" indent="0">
              <a:buNone/>
              <a:defRPr sz="4680" b="1"/>
            </a:lvl2pPr>
            <a:lvl3pPr marL="2139605" indent="0">
              <a:buNone/>
              <a:defRPr sz="4212" b="1"/>
            </a:lvl3pPr>
            <a:lvl4pPr marL="3209407" indent="0">
              <a:buNone/>
              <a:defRPr sz="3744" b="1"/>
            </a:lvl4pPr>
            <a:lvl5pPr marL="4279209" indent="0">
              <a:buNone/>
              <a:defRPr sz="3744" b="1"/>
            </a:lvl5pPr>
            <a:lvl6pPr marL="5349011" indent="0">
              <a:buNone/>
              <a:defRPr sz="3744" b="1"/>
            </a:lvl6pPr>
            <a:lvl7pPr marL="6418814" indent="0">
              <a:buNone/>
              <a:defRPr sz="3744" b="1"/>
            </a:lvl7pPr>
            <a:lvl8pPr marL="7488616" indent="0">
              <a:buNone/>
              <a:defRPr sz="3744" b="1"/>
            </a:lvl8pPr>
            <a:lvl9pPr marL="8558418" indent="0">
              <a:buNone/>
              <a:defRPr sz="3744" b="1"/>
            </a:lvl9pPr>
          </a:lstStyle>
          <a:p>
            <a:pPr lvl="0"/>
            <a:r>
              <a:rPr lang="en-US" smtClean="0"/>
              <a:t>Edit Master text styles</a:t>
            </a:r>
          </a:p>
        </p:txBody>
      </p:sp>
      <p:sp>
        <p:nvSpPr>
          <p:cNvPr id="4" name="Content Placeholder 3"/>
          <p:cNvSpPr>
            <a:spLocks noGrp="1"/>
          </p:cNvSpPr>
          <p:nvPr>
            <p:ph sz="half" idx="2"/>
          </p:nvPr>
        </p:nvSpPr>
        <p:spPr>
          <a:xfrm>
            <a:off x="1473787" y="11055963"/>
            <a:ext cx="9051647" cy="1626165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831891" y="7419688"/>
            <a:ext cx="9096225" cy="3636275"/>
          </a:xfrm>
        </p:spPr>
        <p:txBody>
          <a:bodyPr anchor="b"/>
          <a:lstStyle>
            <a:lvl1pPr marL="0" indent="0">
              <a:buNone/>
              <a:defRPr sz="5616" b="1"/>
            </a:lvl1pPr>
            <a:lvl2pPr marL="1069802" indent="0">
              <a:buNone/>
              <a:defRPr sz="4680" b="1"/>
            </a:lvl2pPr>
            <a:lvl3pPr marL="2139605" indent="0">
              <a:buNone/>
              <a:defRPr sz="4212" b="1"/>
            </a:lvl3pPr>
            <a:lvl4pPr marL="3209407" indent="0">
              <a:buNone/>
              <a:defRPr sz="3744" b="1"/>
            </a:lvl4pPr>
            <a:lvl5pPr marL="4279209" indent="0">
              <a:buNone/>
              <a:defRPr sz="3744" b="1"/>
            </a:lvl5pPr>
            <a:lvl6pPr marL="5349011" indent="0">
              <a:buNone/>
              <a:defRPr sz="3744" b="1"/>
            </a:lvl6pPr>
            <a:lvl7pPr marL="6418814" indent="0">
              <a:buNone/>
              <a:defRPr sz="3744" b="1"/>
            </a:lvl7pPr>
            <a:lvl8pPr marL="7488616" indent="0">
              <a:buNone/>
              <a:defRPr sz="3744" b="1"/>
            </a:lvl8pPr>
            <a:lvl9pPr marL="8558418" indent="0">
              <a:buNone/>
              <a:defRPr sz="3744" b="1"/>
            </a:lvl9pPr>
          </a:lstStyle>
          <a:p>
            <a:pPr lvl="0"/>
            <a:r>
              <a:rPr lang="en-US" smtClean="0"/>
              <a:t>Edit Master text styles</a:t>
            </a:r>
          </a:p>
        </p:txBody>
      </p:sp>
      <p:sp>
        <p:nvSpPr>
          <p:cNvPr id="6" name="Content Placeholder 5"/>
          <p:cNvSpPr>
            <a:spLocks noGrp="1"/>
          </p:cNvSpPr>
          <p:nvPr>
            <p:ph sz="quarter" idx="4"/>
          </p:nvPr>
        </p:nvSpPr>
        <p:spPr>
          <a:xfrm>
            <a:off x="10831891" y="11055963"/>
            <a:ext cx="9096225" cy="1626165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406FB8-6F02-47DE-A60B-3B5E0B25A482}" type="datetimeFigureOut">
              <a:rPr lang="en-US" smtClean="0"/>
              <a:t>30/03/2020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DE2AD3-A014-4F9C-9BF8-6DFB085D9622}" type="slidenum">
              <a:rPr lang="en-US" smtClean="0"/>
              <a:t>‹#›</a:t>
            </a:fld>
            <a:endParaRPr lang="en-US"/>
          </a:p>
        </p:txBody>
      </p:sp>
    </p:spTree>
    <p:extLst>
      <p:ext uri="{BB962C8B-B14F-4D97-AF65-F5344CB8AC3E}">
        <p14:creationId xmlns:p14="http://schemas.microsoft.com/office/powerpoint/2010/main" val="1923108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406FB8-6F02-47DE-A60B-3B5E0B25A482}" type="datetimeFigureOut">
              <a:rPr lang="en-US" smtClean="0"/>
              <a:t>30/03/2020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DE2AD3-A014-4F9C-9BF8-6DFB085D9622}" type="slidenum">
              <a:rPr lang="en-US" smtClean="0"/>
              <a:t>‹#›</a:t>
            </a:fld>
            <a:endParaRPr lang="en-US"/>
          </a:p>
        </p:txBody>
      </p:sp>
    </p:spTree>
    <p:extLst>
      <p:ext uri="{BB962C8B-B14F-4D97-AF65-F5344CB8AC3E}">
        <p14:creationId xmlns:p14="http://schemas.microsoft.com/office/powerpoint/2010/main" val="3635740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406FB8-6F02-47DE-A60B-3B5E0B25A482}" type="datetimeFigureOut">
              <a:rPr lang="en-US" smtClean="0"/>
              <a:t>30/03/2020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DE2AD3-A014-4F9C-9BF8-6DFB085D9622}" type="slidenum">
              <a:rPr lang="en-US" smtClean="0"/>
              <a:t>‹#›</a:t>
            </a:fld>
            <a:endParaRPr lang="en-US"/>
          </a:p>
        </p:txBody>
      </p:sp>
    </p:spTree>
    <p:extLst>
      <p:ext uri="{BB962C8B-B14F-4D97-AF65-F5344CB8AC3E}">
        <p14:creationId xmlns:p14="http://schemas.microsoft.com/office/powerpoint/2010/main" val="2713112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784" y="2017818"/>
            <a:ext cx="6900872" cy="7062364"/>
          </a:xfrm>
        </p:spPr>
        <p:txBody>
          <a:bodyPr anchor="b"/>
          <a:lstStyle>
            <a:lvl1pPr>
              <a:defRPr sz="7488"/>
            </a:lvl1pPr>
          </a:lstStyle>
          <a:p>
            <a:r>
              <a:rPr lang="en-US" smtClean="0"/>
              <a:t>Click to edit Master title style</a:t>
            </a:r>
            <a:endParaRPr lang="en-US" dirty="0"/>
          </a:p>
        </p:txBody>
      </p:sp>
      <p:sp>
        <p:nvSpPr>
          <p:cNvPr id="3" name="Content Placeholder 2"/>
          <p:cNvSpPr>
            <a:spLocks noGrp="1"/>
          </p:cNvSpPr>
          <p:nvPr>
            <p:ph idx="1"/>
          </p:nvPr>
        </p:nvSpPr>
        <p:spPr>
          <a:xfrm>
            <a:off x="9096225" y="4357934"/>
            <a:ext cx="10831890" cy="21509383"/>
          </a:xfrm>
        </p:spPr>
        <p:txBody>
          <a:bodyPr/>
          <a:lstStyle>
            <a:lvl1pPr>
              <a:defRPr sz="7488"/>
            </a:lvl1pPr>
            <a:lvl2pPr>
              <a:defRPr sz="6552"/>
            </a:lvl2pPr>
            <a:lvl3pPr>
              <a:defRPr sz="5616"/>
            </a:lvl3pPr>
            <a:lvl4pPr>
              <a:defRPr sz="4680"/>
            </a:lvl4pPr>
            <a:lvl5pPr>
              <a:defRPr sz="4680"/>
            </a:lvl5pPr>
            <a:lvl6pPr>
              <a:defRPr sz="4680"/>
            </a:lvl6pPr>
            <a:lvl7pPr>
              <a:defRPr sz="4680"/>
            </a:lvl7pPr>
            <a:lvl8pPr>
              <a:defRPr sz="4680"/>
            </a:lvl8pPr>
            <a:lvl9pPr>
              <a:defRPr sz="468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73784" y="9080183"/>
            <a:ext cx="6900872" cy="16822161"/>
          </a:xfrm>
        </p:spPr>
        <p:txBody>
          <a:bodyPr/>
          <a:lstStyle>
            <a:lvl1pPr marL="0" indent="0">
              <a:buNone/>
              <a:defRPr sz="3744"/>
            </a:lvl1pPr>
            <a:lvl2pPr marL="1069802" indent="0">
              <a:buNone/>
              <a:defRPr sz="3276"/>
            </a:lvl2pPr>
            <a:lvl3pPr marL="2139605" indent="0">
              <a:buNone/>
              <a:defRPr sz="2808"/>
            </a:lvl3pPr>
            <a:lvl4pPr marL="3209407" indent="0">
              <a:buNone/>
              <a:defRPr sz="2340"/>
            </a:lvl4pPr>
            <a:lvl5pPr marL="4279209" indent="0">
              <a:buNone/>
              <a:defRPr sz="2340"/>
            </a:lvl5pPr>
            <a:lvl6pPr marL="5349011" indent="0">
              <a:buNone/>
              <a:defRPr sz="2340"/>
            </a:lvl6pPr>
            <a:lvl7pPr marL="6418814" indent="0">
              <a:buNone/>
              <a:defRPr sz="2340"/>
            </a:lvl7pPr>
            <a:lvl8pPr marL="7488616" indent="0">
              <a:buNone/>
              <a:defRPr sz="2340"/>
            </a:lvl8pPr>
            <a:lvl9pPr marL="8558418" indent="0">
              <a:buNone/>
              <a:defRPr sz="2340"/>
            </a:lvl9pPr>
          </a:lstStyle>
          <a:p>
            <a:pPr lvl="0"/>
            <a:r>
              <a:rPr lang="en-US" smtClean="0"/>
              <a:t>Edit Master text styles</a:t>
            </a:r>
          </a:p>
        </p:txBody>
      </p:sp>
      <p:sp>
        <p:nvSpPr>
          <p:cNvPr id="5" name="Date Placeholder 4"/>
          <p:cNvSpPr>
            <a:spLocks noGrp="1"/>
          </p:cNvSpPr>
          <p:nvPr>
            <p:ph type="dt" sz="half" idx="10"/>
          </p:nvPr>
        </p:nvSpPr>
        <p:spPr/>
        <p:txBody>
          <a:bodyPr/>
          <a:lstStyle/>
          <a:p>
            <a:fld id="{9A406FB8-6F02-47DE-A60B-3B5E0B25A482}" type="datetimeFigureOut">
              <a:rPr lang="en-US" smtClean="0"/>
              <a:t>30/03/2020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E2AD3-A014-4F9C-9BF8-6DFB085D9622}" type="slidenum">
              <a:rPr lang="en-US" smtClean="0"/>
              <a:t>‹#›</a:t>
            </a:fld>
            <a:endParaRPr lang="en-US"/>
          </a:p>
        </p:txBody>
      </p:sp>
    </p:spTree>
    <p:extLst>
      <p:ext uri="{BB962C8B-B14F-4D97-AF65-F5344CB8AC3E}">
        <p14:creationId xmlns:p14="http://schemas.microsoft.com/office/powerpoint/2010/main" val="20710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784" y="2017818"/>
            <a:ext cx="6900872" cy="7062364"/>
          </a:xfrm>
        </p:spPr>
        <p:txBody>
          <a:bodyPr anchor="b"/>
          <a:lstStyle>
            <a:lvl1pPr>
              <a:defRPr sz="7488"/>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096225" y="4357934"/>
            <a:ext cx="10831890" cy="21509383"/>
          </a:xfrm>
        </p:spPr>
        <p:txBody>
          <a:bodyPr anchor="t"/>
          <a:lstStyle>
            <a:lvl1pPr marL="0" indent="0">
              <a:buNone/>
              <a:defRPr sz="7488"/>
            </a:lvl1pPr>
            <a:lvl2pPr marL="1069802" indent="0">
              <a:buNone/>
              <a:defRPr sz="6552"/>
            </a:lvl2pPr>
            <a:lvl3pPr marL="2139605" indent="0">
              <a:buNone/>
              <a:defRPr sz="5616"/>
            </a:lvl3pPr>
            <a:lvl4pPr marL="3209407" indent="0">
              <a:buNone/>
              <a:defRPr sz="4680"/>
            </a:lvl4pPr>
            <a:lvl5pPr marL="4279209" indent="0">
              <a:buNone/>
              <a:defRPr sz="4680"/>
            </a:lvl5pPr>
            <a:lvl6pPr marL="5349011" indent="0">
              <a:buNone/>
              <a:defRPr sz="4680"/>
            </a:lvl6pPr>
            <a:lvl7pPr marL="6418814" indent="0">
              <a:buNone/>
              <a:defRPr sz="4680"/>
            </a:lvl7pPr>
            <a:lvl8pPr marL="7488616" indent="0">
              <a:buNone/>
              <a:defRPr sz="4680"/>
            </a:lvl8pPr>
            <a:lvl9pPr marL="8558418" indent="0">
              <a:buNone/>
              <a:defRPr sz="4680"/>
            </a:lvl9pPr>
          </a:lstStyle>
          <a:p>
            <a:r>
              <a:rPr lang="en-US" smtClean="0"/>
              <a:t>Click icon to add picture</a:t>
            </a:r>
            <a:endParaRPr lang="en-US" dirty="0"/>
          </a:p>
        </p:txBody>
      </p:sp>
      <p:sp>
        <p:nvSpPr>
          <p:cNvPr id="4" name="Text Placeholder 3"/>
          <p:cNvSpPr>
            <a:spLocks noGrp="1"/>
          </p:cNvSpPr>
          <p:nvPr>
            <p:ph type="body" sz="half" idx="2"/>
          </p:nvPr>
        </p:nvSpPr>
        <p:spPr>
          <a:xfrm>
            <a:off x="1473784" y="9080183"/>
            <a:ext cx="6900872" cy="16822161"/>
          </a:xfrm>
        </p:spPr>
        <p:txBody>
          <a:bodyPr/>
          <a:lstStyle>
            <a:lvl1pPr marL="0" indent="0">
              <a:buNone/>
              <a:defRPr sz="3744"/>
            </a:lvl1pPr>
            <a:lvl2pPr marL="1069802" indent="0">
              <a:buNone/>
              <a:defRPr sz="3276"/>
            </a:lvl2pPr>
            <a:lvl3pPr marL="2139605" indent="0">
              <a:buNone/>
              <a:defRPr sz="2808"/>
            </a:lvl3pPr>
            <a:lvl4pPr marL="3209407" indent="0">
              <a:buNone/>
              <a:defRPr sz="2340"/>
            </a:lvl4pPr>
            <a:lvl5pPr marL="4279209" indent="0">
              <a:buNone/>
              <a:defRPr sz="2340"/>
            </a:lvl5pPr>
            <a:lvl6pPr marL="5349011" indent="0">
              <a:buNone/>
              <a:defRPr sz="2340"/>
            </a:lvl6pPr>
            <a:lvl7pPr marL="6418814" indent="0">
              <a:buNone/>
              <a:defRPr sz="2340"/>
            </a:lvl7pPr>
            <a:lvl8pPr marL="7488616" indent="0">
              <a:buNone/>
              <a:defRPr sz="2340"/>
            </a:lvl8pPr>
            <a:lvl9pPr marL="8558418" indent="0">
              <a:buNone/>
              <a:defRPr sz="2340"/>
            </a:lvl9pPr>
          </a:lstStyle>
          <a:p>
            <a:pPr lvl="0"/>
            <a:r>
              <a:rPr lang="en-US" smtClean="0"/>
              <a:t>Edit Master text styles</a:t>
            </a:r>
          </a:p>
        </p:txBody>
      </p:sp>
      <p:sp>
        <p:nvSpPr>
          <p:cNvPr id="5" name="Date Placeholder 4"/>
          <p:cNvSpPr>
            <a:spLocks noGrp="1"/>
          </p:cNvSpPr>
          <p:nvPr>
            <p:ph type="dt" sz="half" idx="10"/>
          </p:nvPr>
        </p:nvSpPr>
        <p:spPr/>
        <p:txBody>
          <a:bodyPr/>
          <a:lstStyle/>
          <a:p>
            <a:fld id="{9A406FB8-6F02-47DE-A60B-3B5E0B25A482}" type="datetimeFigureOut">
              <a:rPr lang="en-US" smtClean="0"/>
              <a:t>30/03/2020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E2AD3-A014-4F9C-9BF8-6DFB085D9622}" type="slidenum">
              <a:rPr lang="en-US" smtClean="0"/>
              <a:t>‹#›</a:t>
            </a:fld>
            <a:endParaRPr lang="en-US"/>
          </a:p>
        </p:txBody>
      </p:sp>
    </p:spTree>
    <p:extLst>
      <p:ext uri="{BB962C8B-B14F-4D97-AF65-F5344CB8AC3E}">
        <p14:creationId xmlns:p14="http://schemas.microsoft.com/office/powerpoint/2010/main" val="1398425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998" y="1611459"/>
            <a:ext cx="18454330" cy="585027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70998" y="8057261"/>
            <a:ext cx="18454330" cy="192043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470997" y="28053287"/>
            <a:ext cx="4814173" cy="1611452"/>
          </a:xfrm>
          <a:prstGeom prst="rect">
            <a:avLst/>
          </a:prstGeom>
        </p:spPr>
        <p:txBody>
          <a:bodyPr vert="horz" lIns="91440" tIns="45720" rIns="91440" bIns="45720" rtlCol="0" anchor="ctr"/>
          <a:lstStyle>
            <a:lvl1pPr algn="l">
              <a:defRPr sz="2808">
                <a:solidFill>
                  <a:schemeClr val="tx1">
                    <a:tint val="75000"/>
                  </a:schemeClr>
                </a:solidFill>
              </a:defRPr>
            </a:lvl1pPr>
          </a:lstStyle>
          <a:p>
            <a:fld id="{9A406FB8-6F02-47DE-A60B-3B5E0B25A482}" type="datetimeFigureOut">
              <a:rPr lang="en-US" smtClean="0"/>
              <a:t>30/03/2020</a:t>
            </a:fld>
            <a:endParaRPr lang="en-US"/>
          </a:p>
        </p:txBody>
      </p:sp>
      <p:sp>
        <p:nvSpPr>
          <p:cNvPr id="5" name="Footer Placeholder 4"/>
          <p:cNvSpPr>
            <a:spLocks noGrp="1"/>
          </p:cNvSpPr>
          <p:nvPr>
            <p:ph type="ftr" sz="quarter" idx="3"/>
          </p:nvPr>
        </p:nvSpPr>
        <p:spPr>
          <a:xfrm>
            <a:off x="7087533" y="28053287"/>
            <a:ext cx="7221260" cy="1611452"/>
          </a:xfrm>
          <a:prstGeom prst="rect">
            <a:avLst/>
          </a:prstGeom>
        </p:spPr>
        <p:txBody>
          <a:bodyPr vert="horz" lIns="91440" tIns="45720" rIns="91440" bIns="45720" rtlCol="0" anchor="ctr"/>
          <a:lstStyle>
            <a:lvl1pPr algn="ctr">
              <a:defRPr sz="280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111155" y="28053287"/>
            <a:ext cx="4814173" cy="1611452"/>
          </a:xfrm>
          <a:prstGeom prst="rect">
            <a:avLst/>
          </a:prstGeom>
        </p:spPr>
        <p:txBody>
          <a:bodyPr vert="horz" lIns="91440" tIns="45720" rIns="91440" bIns="45720" rtlCol="0" anchor="ctr"/>
          <a:lstStyle>
            <a:lvl1pPr algn="r">
              <a:defRPr sz="2808">
                <a:solidFill>
                  <a:schemeClr val="tx1">
                    <a:tint val="75000"/>
                  </a:schemeClr>
                </a:solidFill>
              </a:defRPr>
            </a:lvl1pPr>
          </a:lstStyle>
          <a:p>
            <a:fld id="{7BDE2AD3-A014-4F9C-9BF8-6DFB085D9622}" type="slidenum">
              <a:rPr lang="en-US" smtClean="0"/>
              <a:t>‹#›</a:t>
            </a:fld>
            <a:endParaRPr lang="en-US"/>
          </a:p>
        </p:txBody>
      </p:sp>
    </p:spTree>
    <p:extLst>
      <p:ext uri="{BB962C8B-B14F-4D97-AF65-F5344CB8AC3E}">
        <p14:creationId xmlns:p14="http://schemas.microsoft.com/office/powerpoint/2010/main" val="26051940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139605" rtl="0" eaLnBrk="1" latinLnBrk="0" hangingPunct="1">
        <a:lnSpc>
          <a:spcPct val="90000"/>
        </a:lnSpc>
        <a:spcBef>
          <a:spcPct val="0"/>
        </a:spcBef>
        <a:buNone/>
        <a:defRPr sz="10296" kern="1200">
          <a:solidFill>
            <a:schemeClr val="tx1"/>
          </a:solidFill>
          <a:latin typeface="+mj-lt"/>
          <a:ea typeface="+mj-ea"/>
          <a:cs typeface="+mj-cs"/>
        </a:defRPr>
      </a:lvl1pPr>
    </p:titleStyle>
    <p:bodyStyle>
      <a:lvl1pPr marL="534901" indent="-534901" algn="l" defTabSz="2139605" rtl="0" eaLnBrk="1" latinLnBrk="0" hangingPunct="1">
        <a:lnSpc>
          <a:spcPct val="90000"/>
        </a:lnSpc>
        <a:spcBef>
          <a:spcPts val="2340"/>
        </a:spcBef>
        <a:buFont typeface="Arial" panose="020B0604020202020204" pitchFamily="34" charset="0"/>
        <a:buChar char="•"/>
        <a:defRPr sz="6552" kern="1200">
          <a:solidFill>
            <a:schemeClr val="tx1"/>
          </a:solidFill>
          <a:latin typeface="+mn-lt"/>
          <a:ea typeface="+mn-ea"/>
          <a:cs typeface="+mn-cs"/>
        </a:defRPr>
      </a:lvl1pPr>
      <a:lvl2pPr marL="1604703" indent="-534901" algn="l" defTabSz="2139605" rtl="0" eaLnBrk="1" latinLnBrk="0" hangingPunct="1">
        <a:lnSpc>
          <a:spcPct val="90000"/>
        </a:lnSpc>
        <a:spcBef>
          <a:spcPts val="1170"/>
        </a:spcBef>
        <a:buFont typeface="Arial" panose="020B0604020202020204" pitchFamily="34" charset="0"/>
        <a:buChar char="•"/>
        <a:defRPr sz="5616" kern="1200">
          <a:solidFill>
            <a:schemeClr val="tx1"/>
          </a:solidFill>
          <a:latin typeface="+mn-lt"/>
          <a:ea typeface="+mn-ea"/>
          <a:cs typeface="+mn-cs"/>
        </a:defRPr>
      </a:lvl2pPr>
      <a:lvl3pPr marL="2674506" indent="-534901" algn="l" defTabSz="2139605" rtl="0" eaLnBrk="1" latinLnBrk="0" hangingPunct="1">
        <a:lnSpc>
          <a:spcPct val="90000"/>
        </a:lnSpc>
        <a:spcBef>
          <a:spcPts val="1170"/>
        </a:spcBef>
        <a:buFont typeface="Arial" panose="020B0604020202020204" pitchFamily="34" charset="0"/>
        <a:buChar char="•"/>
        <a:defRPr sz="4680" kern="1200">
          <a:solidFill>
            <a:schemeClr val="tx1"/>
          </a:solidFill>
          <a:latin typeface="+mn-lt"/>
          <a:ea typeface="+mn-ea"/>
          <a:cs typeface="+mn-cs"/>
        </a:defRPr>
      </a:lvl3pPr>
      <a:lvl4pPr marL="3744308"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4pPr>
      <a:lvl5pPr marL="4814110"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5pPr>
      <a:lvl6pPr marL="5883913"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6pPr>
      <a:lvl7pPr marL="6953715"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7pPr>
      <a:lvl8pPr marL="8023517"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8pPr>
      <a:lvl9pPr marL="9093319"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9pPr>
    </p:bodyStyle>
    <p:otherStyle>
      <a:defPPr>
        <a:defRPr lang="en-US"/>
      </a:defPPr>
      <a:lvl1pPr marL="0" algn="l" defTabSz="2139605" rtl="0" eaLnBrk="1" latinLnBrk="0" hangingPunct="1">
        <a:defRPr sz="4212" kern="1200">
          <a:solidFill>
            <a:schemeClr val="tx1"/>
          </a:solidFill>
          <a:latin typeface="+mn-lt"/>
          <a:ea typeface="+mn-ea"/>
          <a:cs typeface="+mn-cs"/>
        </a:defRPr>
      </a:lvl1pPr>
      <a:lvl2pPr marL="1069802" algn="l" defTabSz="2139605" rtl="0" eaLnBrk="1" latinLnBrk="0" hangingPunct="1">
        <a:defRPr sz="4212" kern="1200">
          <a:solidFill>
            <a:schemeClr val="tx1"/>
          </a:solidFill>
          <a:latin typeface="+mn-lt"/>
          <a:ea typeface="+mn-ea"/>
          <a:cs typeface="+mn-cs"/>
        </a:defRPr>
      </a:lvl2pPr>
      <a:lvl3pPr marL="2139605" algn="l" defTabSz="2139605" rtl="0" eaLnBrk="1" latinLnBrk="0" hangingPunct="1">
        <a:defRPr sz="4212" kern="1200">
          <a:solidFill>
            <a:schemeClr val="tx1"/>
          </a:solidFill>
          <a:latin typeface="+mn-lt"/>
          <a:ea typeface="+mn-ea"/>
          <a:cs typeface="+mn-cs"/>
        </a:defRPr>
      </a:lvl3pPr>
      <a:lvl4pPr marL="3209407" algn="l" defTabSz="2139605" rtl="0" eaLnBrk="1" latinLnBrk="0" hangingPunct="1">
        <a:defRPr sz="4212" kern="1200">
          <a:solidFill>
            <a:schemeClr val="tx1"/>
          </a:solidFill>
          <a:latin typeface="+mn-lt"/>
          <a:ea typeface="+mn-ea"/>
          <a:cs typeface="+mn-cs"/>
        </a:defRPr>
      </a:lvl4pPr>
      <a:lvl5pPr marL="4279209" algn="l" defTabSz="2139605" rtl="0" eaLnBrk="1" latinLnBrk="0" hangingPunct="1">
        <a:defRPr sz="4212" kern="1200">
          <a:solidFill>
            <a:schemeClr val="tx1"/>
          </a:solidFill>
          <a:latin typeface="+mn-lt"/>
          <a:ea typeface="+mn-ea"/>
          <a:cs typeface="+mn-cs"/>
        </a:defRPr>
      </a:lvl5pPr>
      <a:lvl6pPr marL="5349011" algn="l" defTabSz="2139605" rtl="0" eaLnBrk="1" latinLnBrk="0" hangingPunct="1">
        <a:defRPr sz="4212" kern="1200">
          <a:solidFill>
            <a:schemeClr val="tx1"/>
          </a:solidFill>
          <a:latin typeface="+mn-lt"/>
          <a:ea typeface="+mn-ea"/>
          <a:cs typeface="+mn-cs"/>
        </a:defRPr>
      </a:lvl6pPr>
      <a:lvl7pPr marL="6418814" algn="l" defTabSz="2139605" rtl="0" eaLnBrk="1" latinLnBrk="0" hangingPunct="1">
        <a:defRPr sz="4212" kern="1200">
          <a:solidFill>
            <a:schemeClr val="tx1"/>
          </a:solidFill>
          <a:latin typeface="+mn-lt"/>
          <a:ea typeface="+mn-ea"/>
          <a:cs typeface="+mn-cs"/>
        </a:defRPr>
      </a:lvl7pPr>
      <a:lvl8pPr marL="7488616" algn="l" defTabSz="2139605" rtl="0" eaLnBrk="1" latinLnBrk="0" hangingPunct="1">
        <a:defRPr sz="4212" kern="1200">
          <a:solidFill>
            <a:schemeClr val="tx1"/>
          </a:solidFill>
          <a:latin typeface="+mn-lt"/>
          <a:ea typeface="+mn-ea"/>
          <a:cs typeface="+mn-cs"/>
        </a:defRPr>
      </a:lvl8pPr>
      <a:lvl9pPr marL="8558418" algn="l" defTabSz="2139605" rtl="0" eaLnBrk="1" latinLnBrk="0" hangingPunct="1">
        <a:defRPr sz="42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ounded Rectangle 102"/>
          <p:cNvSpPr/>
          <p:nvPr/>
        </p:nvSpPr>
        <p:spPr>
          <a:xfrm>
            <a:off x="141448" y="21588392"/>
            <a:ext cx="21053875" cy="80918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2" name="Rounded Rectangle 101"/>
          <p:cNvSpPr/>
          <p:nvPr/>
        </p:nvSpPr>
        <p:spPr>
          <a:xfrm>
            <a:off x="127850" y="17191793"/>
            <a:ext cx="21053875" cy="425885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1" name="Rounded Rectangle 100"/>
          <p:cNvSpPr/>
          <p:nvPr/>
        </p:nvSpPr>
        <p:spPr>
          <a:xfrm>
            <a:off x="924248" y="9869816"/>
            <a:ext cx="20257477" cy="720507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0" name="Rounded Rectangle 99"/>
          <p:cNvSpPr/>
          <p:nvPr/>
        </p:nvSpPr>
        <p:spPr>
          <a:xfrm>
            <a:off x="1359877" y="2797149"/>
            <a:ext cx="19835446" cy="703189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4" name="Grafik 2" descr="AECENAR_Kopf_withWebsiteAdress.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804643" cy="1390179"/>
          </a:xfrm>
          <a:prstGeom prst="rect">
            <a:avLst/>
          </a:prstGeom>
          <a:noFill/>
          <a:ln>
            <a:noFill/>
          </a:ln>
        </p:spPr>
      </p:pic>
      <p:pic>
        <p:nvPicPr>
          <p:cNvPr id="5" name="Grafik 10" descr="Basmalla.jpg"/>
          <p:cNvPicPr>
            <a:picLocks noChangeAspect="1"/>
          </p:cNvPicPr>
          <p:nvPr/>
        </p:nvPicPr>
        <p:blipFill>
          <a:blip r:embed="rId3" cstate="print"/>
          <a:stretch>
            <a:fillRect/>
          </a:stretch>
        </p:blipFill>
        <p:spPr>
          <a:xfrm>
            <a:off x="9867370" y="241812"/>
            <a:ext cx="4594552" cy="793437"/>
          </a:xfrm>
          <a:prstGeom prst="rect">
            <a:avLst/>
          </a:prstGeom>
        </p:spPr>
      </p:pic>
      <p:sp>
        <p:nvSpPr>
          <p:cNvPr id="6" name="Rectangle 5"/>
          <p:cNvSpPr/>
          <p:nvPr/>
        </p:nvSpPr>
        <p:spPr>
          <a:xfrm>
            <a:off x="9227125" y="1875926"/>
            <a:ext cx="4014240" cy="769441"/>
          </a:xfrm>
          <a:prstGeom prst="rect">
            <a:avLst/>
          </a:prstGeom>
        </p:spPr>
        <p:txBody>
          <a:bodyPr wrap="none">
            <a:spAutoFit/>
          </a:bodyPr>
          <a:lstStyle/>
          <a:p>
            <a:r>
              <a:rPr lang="ar-LB" sz="4400" b="1" dirty="0" smtClean="0"/>
              <a:t>مشروع زراعة القمح</a:t>
            </a:r>
            <a:endParaRPr lang="en-US" sz="4400" b="1" dirty="0"/>
          </a:p>
        </p:txBody>
      </p:sp>
      <p:sp>
        <p:nvSpPr>
          <p:cNvPr id="56" name="TextBox 55"/>
          <p:cNvSpPr txBox="1"/>
          <p:nvPr/>
        </p:nvSpPr>
        <p:spPr>
          <a:xfrm>
            <a:off x="141448" y="29609912"/>
            <a:ext cx="10036764" cy="646331"/>
          </a:xfrm>
          <a:prstGeom prst="rect">
            <a:avLst/>
          </a:prstGeom>
          <a:noFill/>
        </p:spPr>
        <p:txBody>
          <a:bodyPr wrap="square" rtlCol="0">
            <a:spAutoFit/>
          </a:bodyPr>
          <a:lstStyle/>
          <a:p>
            <a:r>
              <a:rPr lang="en-US" sz="3600" dirty="0" smtClean="0"/>
              <a:t>Siham Aisha/</a:t>
            </a:r>
            <a:r>
              <a:rPr lang="en-US" sz="3600" dirty="0" err="1" smtClean="0"/>
              <a:t>Aecenar</a:t>
            </a:r>
            <a:r>
              <a:rPr lang="en-US" sz="3600" dirty="0" smtClean="0"/>
              <a:t> March 2020</a:t>
            </a:r>
            <a:endParaRPr lang="en-US" sz="3600" dirty="0"/>
          </a:p>
        </p:txBody>
      </p:sp>
      <p:pic>
        <p:nvPicPr>
          <p:cNvPr id="47" name="Picture 46"/>
          <p:cNvPicPr/>
          <p:nvPr/>
        </p:nvPicPr>
        <p:blipFill>
          <a:blip r:embed="rId4" cstate="print">
            <a:extLst>
              <a:ext uri="{28A0092B-C50C-407E-A947-70E740481C1C}">
                <a14:useLocalDpi xmlns:a14="http://schemas.microsoft.com/office/drawing/2010/main" val="0"/>
              </a:ext>
            </a:extLst>
          </a:blip>
          <a:stretch>
            <a:fillRect/>
          </a:stretch>
        </p:blipFill>
        <p:spPr>
          <a:xfrm>
            <a:off x="16098979" y="96382"/>
            <a:ext cx="3824781" cy="2021364"/>
          </a:xfrm>
          <a:prstGeom prst="rect">
            <a:avLst/>
          </a:prstGeom>
        </p:spPr>
      </p:pic>
      <p:grpSp>
        <p:nvGrpSpPr>
          <p:cNvPr id="23" name="Group 22"/>
          <p:cNvGrpSpPr/>
          <p:nvPr/>
        </p:nvGrpSpPr>
        <p:grpSpPr>
          <a:xfrm>
            <a:off x="12198918" y="17453414"/>
            <a:ext cx="8770571" cy="3890751"/>
            <a:chOff x="11713693" y="11290541"/>
            <a:chExt cx="8770571" cy="3890751"/>
          </a:xfrm>
        </p:grpSpPr>
        <p:sp>
          <p:nvSpPr>
            <p:cNvPr id="49" name="Title 1"/>
            <p:cNvSpPr txBox="1">
              <a:spLocks/>
            </p:cNvSpPr>
            <p:nvPr/>
          </p:nvSpPr>
          <p:spPr>
            <a:xfrm>
              <a:off x="11713693" y="11290541"/>
              <a:ext cx="8770571" cy="868570"/>
            </a:xfrm>
            <a:prstGeom prst="rect">
              <a:avLst/>
            </a:prstGeom>
          </p:spPr>
          <p:txBody>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marL="514350" indent="-514350" algn="r" rtl="1">
                <a:buFont typeface="+mj-lt"/>
                <a:buAutoNum type="arabicPeriod" startAt="3"/>
              </a:pPr>
              <a:r>
                <a:rPr lang="ar-LB" sz="3200" b="1" dirty="0" smtClean="0">
                  <a:solidFill>
                    <a:schemeClr val="tx1"/>
                  </a:solidFill>
                </a:rPr>
                <a:t>واقع انتاج القمح في لبنان</a:t>
              </a:r>
              <a:endParaRPr lang="en-US" sz="3200" b="1" dirty="0">
                <a:solidFill>
                  <a:schemeClr val="tx1"/>
                </a:solidFill>
              </a:endParaRPr>
            </a:p>
          </p:txBody>
        </p:sp>
        <p:sp>
          <p:nvSpPr>
            <p:cNvPr id="50" name="TextBox 49"/>
            <p:cNvSpPr txBox="1"/>
            <p:nvPr/>
          </p:nvSpPr>
          <p:spPr>
            <a:xfrm>
              <a:off x="12850292" y="11764972"/>
              <a:ext cx="7527641" cy="3416320"/>
            </a:xfrm>
            <a:prstGeom prst="rect">
              <a:avLst/>
            </a:prstGeom>
            <a:noFill/>
          </p:spPr>
          <p:txBody>
            <a:bodyPr wrap="square" rtlCol="0">
              <a:spAutoFit/>
            </a:bodyPr>
            <a:lstStyle/>
            <a:p>
              <a:pPr marL="285750" indent="-285750" algn="just" rtl="1">
                <a:buFont typeface="Arial" panose="020B0604020202020204" pitchFamily="34" charset="0"/>
                <a:buChar char="•"/>
              </a:pPr>
              <a:r>
                <a:rPr lang="ar-LB" sz="2400" dirty="0" smtClean="0"/>
                <a:t>يعتبر </a:t>
              </a:r>
              <a:r>
                <a:rPr lang="ar-LB" sz="2400" dirty="0"/>
                <a:t>القمح زراعة إستراتيجية تشكل العمود الفقري للأمن الغذائي</a:t>
              </a:r>
              <a:endParaRPr lang="ar-LB" sz="2400" dirty="0" smtClean="0"/>
            </a:p>
            <a:p>
              <a:pPr marL="285750" indent="-285750" algn="just" rtl="1">
                <a:buFont typeface="Arial" panose="020B0604020202020204" pitchFamily="34" charset="0"/>
                <a:buChar char="•"/>
              </a:pPr>
              <a:r>
                <a:rPr lang="ar-LB" sz="2400" dirty="0"/>
                <a:t>خلال الأعوام </a:t>
              </a:r>
              <a:r>
                <a:rPr lang="ar-LB" sz="2400" dirty="0" smtClean="0"/>
                <a:t>الأخيرة انخفضت انتاجية القمح في لبنان </a:t>
              </a:r>
              <a:r>
                <a:rPr lang="ar-LB" sz="2400" dirty="0"/>
                <a:t>بسبب الجفاف من معدل 600 كلغ </a:t>
              </a:r>
              <a:r>
                <a:rPr lang="ar-LB" sz="2400" dirty="0" smtClean="0"/>
                <a:t>للدونم </a:t>
              </a:r>
              <a:r>
                <a:rPr lang="ar-LB" sz="2400" dirty="0"/>
                <a:t>الواحد</a:t>
              </a:r>
              <a:r>
                <a:rPr lang="ar-LB" sz="2400" dirty="0" smtClean="0"/>
                <a:t> (1 دونم = 1000 متر مربع) إلى </a:t>
              </a:r>
              <a:r>
                <a:rPr lang="ar-LB" sz="2400" dirty="0"/>
                <a:t>ما بين 100 و150 كلغ.</a:t>
              </a:r>
              <a:endParaRPr lang="en-US" sz="2400" dirty="0"/>
            </a:p>
            <a:p>
              <a:pPr marL="285750" indent="-285750" algn="just" rtl="1">
                <a:buFont typeface="Arial" panose="020B0604020202020204" pitchFamily="34" charset="0"/>
                <a:buChar char="•"/>
              </a:pPr>
              <a:r>
                <a:rPr lang="ar-LB" sz="2400" dirty="0" smtClean="0"/>
                <a:t> حجم </a:t>
              </a:r>
              <a:r>
                <a:rPr lang="ar-LB" sz="2400" dirty="0"/>
                <a:t>الإنتاج اللبناني من القمح الصلب ما بين 100 و140 ألف </a:t>
              </a:r>
              <a:r>
                <a:rPr lang="ar-LB" sz="2400" dirty="0" smtClean="0"/>
                <a:t>طن </a:t>
              </a:r>
              <a:r>
                <a:rPr lang="ar-LB" sz="2400" dirty="0"/>
                <a:t>بينما تصل حاجته إلى ما بين 450 و550 ألف طن </a:t>
              </a:r>
              <a:r>
                <a:rPr lang="ar-LB" sz="2400" dirty="0" smtClean="0"/>
                <a:t>سنويًا. (2012)</a:t>
              </a:r>
            </a:p>
            <a:p>
              <a:pPr marL="285750" indent="-285750" algn="just" rtl="1">
                <a:buFont typeface="Arial" panose="020B0604020202020204" pitchFamily="34" charset="0"/>
                <a:buChar char="•"/>
              </a:pPr>
              <a:r>
                <a:rPr lang="ar-LB" sz="2400" dirty="0" smtClean="0"/>
                <a:t>يتم </a:t>
              </a:r>
              <a:r>
                <a:rPr lang="ar-LB" sz="2400" dirty="0"/>
                <a:t>تصدير</a:t>
              </a:r>
              <a:r>
                <a:rPr lang="ar-LB" sz="2400" dirty="0" smtClean="0"/>
                <a:t> القمح </a:t>
              </a:r>
              <a:r>
                <a:rPr lang="ar-LB" sz="2400" dirty="0"/>
                <a:t>الصلب لأنه لا يصلح لإنتاج </a:t>
              </a:r>
              <a:r>
                <a:rPr lang="ar-LB" sz="2400" dirty="0" smtClean="0"/>
                <a:t>الطحين اذاً لبنان </a:t>
              </a:r>
              <a:r>
                <a:rPr lang="ar-LB" sz="2400" dirty="0"/>
                <a:t>لا ينتج غرامًا واحدًا من القمح </a:t>
              </a:r>
              <a:r>
                <a:rPr lang="ar-LB" sz="2400" dirty="0" smtClean="0"/>
                <a:t>الطري.</a:t>
              </a:r>
            </a:p>
            <a:p>
              <a:pPr marL="285750" indent="-285750" algn="just" rtl="1">
                <a:buFont typeface="Arial" panose="020B0604020202020204" pitchFamily="34" charset="0"/>
                <a:buChar char="•"/>
              </a:pPr>
              <a:endParaRPr lang="en-US" sz="2400" dirty="0"/>
            </a:p>
          </p:txBody>
        </p:sp>
      </p:grpSp>
      <p:sp>
        <p:nvSpPr>
          <p:cNvPr id="19" name="TextBox 18"/>
          <p:cNvSpPr txBox="1"/>
          <p:nvPr/>
        </p:nvSpPr>
        <p:spPr>
          <a:xfrm>
            <a:off x="7193280" y="2774702"/>
            <a:ext cx="13345551" cy="954107"/>
          </a:xfrm>
          <a:prstGeom prst="rect">
            <a:avLst/>
          </a:prstGeom>
          <a:noFill/>
        </p:spPr>
        <p:txBody>
          <a:bodyPr wrap="square" rtlCol="0">
            <a:spAutoFit/>
          </a:bodyPr>
          <a:lstStyle/>
          <a:p>
            <a:pPr marL="514350" indent="-514350" algn="just" rtl="1">
              <a:buFont typeface="+mj-lt"/>
              <a:buAutoNum type="arabicPeriod"/>
            </a:pPr>
            <a:r>
              <a:rPr lang="ar-LB" sz="3200" b="1" dirty="0" smtClean="0"/>
              <a:t>الهدف</a:t>
            </a:r>
            <a:r>
              <a:rPr lang="ar-LB" sz="3200" dirty="0" smtClean="0"/>
              <a:t>:</a:t>
            </a:r>
          </a:p>
          <a:p>
            <a:pPr algn="just" rtl="1"/>
            <a:r>
              <a:rPr lang="ar-LB" sz="2400" dirty="0" smtClean="0"/>
              <a:t>الهدف من هذا المشروع هو انتاج القمح و استخدامه لصناعة الخبز ليكون هناك اكتفاء ذاتي و عدم الاعتماد على الاستيراد</a:t>
            </a:r>
            <a:endParaRPr lang="en-US" sz="2400" dirty="0"/>
          </a:p>
        </p:txBody>
      </p:sp>
      <p:grpSp>
        <p:nvGrpSpPr>
          <p:cNvPr id="22" name="Group 21"/>
          <p:cNvGrpSpPr/>
          <p:nvPr/>
        </p:nvGrpSpPr>
        <p:grpSpPr>
          <a:xfrm>
            <a:off x="639742" y="17215184"/>
            <a:ext cx="12601623" cy="4162770"/>
            <a:chOff x="1050251" y="11533557"/>
            <a:chExt cx="12601623" cy="4162770"/>
          </a:xfrm>
        </p:grpSpPr>
        <p:sp>
          <p:nvSpPr>
            <p:cNvPr id="57" name="Rectangle 56"/>
            <p:cNvSpPr/>
            <p:nvPr/>
          </p:nvSpPr>
          <p:spPr>
            <a:xfrm>
              <a:off x="9325048" y="11533557"/>
              <a:ext cx="4326826" cy="584775"/>
            </a:xfrm>
            <a:prstGeom prst="rect">
              <a:avLst/>
            </a:prstGeom>
          </p:spPr>
          <p:txBody>
            <a:bodyPr wrap="none">
              <a:spAutoFit/>
            </a:bodyPr>
            <a:lstStyle/>
            <a:p>
              <a:pPr marL="514350" indent="-514350" algn="r" rtl="1">
                <a:buFont typeface="+mj-lt"/>
                <a:buAutoNum type="arabicPeriod" startAt="4"/>
              </a:pPr>
              <a:r>
                <a:rPr lang="ar-LB" sz="3200" b="1" dirty="0"/>
                <a:t>نبتة القمح وطريقة زراعتها</a:t>
              </a:r>
              <a:endParaRPr lang="en-US" sz="3200" b="1" dirty="0"/>
            </a:p>
          </p:txBody>
        </p:sp>
        <p:sp>
          <p:nvSpPr>
            <p:cNvPr id="58" name="Rectangle 57"/>
            <p:cNvSpPr/>
            <p:nvPr/>
          </p:nvSpPr>
          <p:spPr>
            <a:xfrm>
              <a:off x="3502005" y="12080806"/>
              <a:ext cx="9989239" cy="3416320"/>
            </a:xfrm>
            <a:prstGeom prst="rect">
              <a:avLst/>
            </a:prstGeom>
          </p:spPr>
          <p:txBody>
            <a:bodyPr wrap="square">
              <a:spAutoFit/>
            </a:bodyPr>
            <a:lstStyle/>
            <a:p>
              <a:pPr marL="285750" indent="-285750" algn="r" rtl="1">
                <a:buFont typeface="Arial" panose="020B0604020202020204" pitchFamily="34" charset="0"/>
                <a:buChar char="•"/>
              </a:pPr>
              <a:r>
                <a:rPr lang="ar-LB" sz="2400" dirty="0"/>
                <a:t>يصنف القمح إلى عدة أنواع تبعاً للفصل والوقت التي تتم زراعته به، فالقمح الشتوي يُزرع بالخريف ويتم حصاده في الربيع أو صيف السنة القادمة تبعاً لموقع الزرع، ويكون وفيراً، بينما القمح الربيعي فَيُزرع بالربيع ويحصد بالخريف ويمتاز بقدرته على تحمل ظروف الجفاف، ومن هذه الأنواع: القمح الطري أو الشائع</a:t>
              </a:r>
              <a:r>
                <a:rPr lang="fr-FR" sz="2400" dirty="0"/>
                <a:t> ( </a:t>
              </a:r>
              <a:r>
                <a:rPr lang="ar-LB" sz="2400" dirty="0"/>
                <a:t>بالإنجليزية</a:t>
              </a:r>
              <a:r>
                <a:rPr lang="fr-FR" sz="2400" dirty="0"/>
                <a:t>: Common </a:t>
              </a:r>
              <a:r>
                <a:rPr lang="fr-FR" sz="2400" dirty="0" err="1"/>
                <a:t>wheat</a:t>
              </a:r>
              <a:r>
                <a:rPr lang="fr-FR" sz="2400" dirty="0"/>
                <a:t>) </a:t>
              </a:r>
              <a:r>
                <a:rPr lang="ar-LB" sz="2400" dirty="0"/>
                <a:t>الذي يستخدم في صناعة الخبز</a:t>
              </a:r>
              <a:r>
                <a:rPr lang="ar-LB" sz="2400" dirty="0" smtClean="0"/>
                <a:t>.</a:t>
              </a:r>
              <a:endParaRPr lang="ar-LB" sz="2400" dirty="0" smtClean="0">
                <a:solidFill>
                  <a:srgbClr val="222222"/>
                </a:solidFill>
                <a:latin typeface="Open Sans" panose="020B0606030504020204" pitchFamily="34" charset="0"/>
              </a:endParaRPr>
            </a:p>
            <a:p>
              <a:pPr marL="285750" indent="-285750" algn="r" rtl="1">
                <a:buFont typeface="Arial" panose="020B0604020202020204" pitchFamily="34" charset="0"/>
                <a:buChar char="•"/>
              </a:pPr>
              <a:r>
                <a:rPr lang="ar-LB" sz="2400" dirty="0" smtClean="0">
                  <a:solidFill>
                    <a:srgbClr val="222222"/>
                  </a:solidFill>
                  <a:latin typeface="Open Sans" panose="020B0606030504020204" pitchFamily="34" charset="0"/>
                </a:rPr>
                <a:t>يمكن </a:t>
              </a:r>
              <a:r>
                <a:rPr lang="ar-LB" sz="2400" dirty="0">
                  <a:solidFill>
                    <a:srgbClr val="222222"/>
                  </a:solidFill>
                  <a:latin typeface="Open Sans" panose="020B0606030504020204" pitchFamily="34" charset="0"/>
                </a:rPr>
                <a:t>زراعة حوالي 130 الى 150 كلغ في الهكتار الواحد بالنسبة للمناطق الجافة والحارة, 150 الى 170 كلغ بالنسبة المناطق الرطبة ويمكن زراعة كذلك 200 كلغ من القمح اوالشعير في الهكتار بالنسبة للمناطق السقوية</a:t>
              </a:r>
              <a:r>
                <a:rPr lang="ar-LB" sz="2400" dirty="0" smtClean="0">
                  <a:solidFill>
                    <a:srgbClr val="222222"/>
                  </a:solidFill>
                  <a:latin typeface="Open Sans" panose="020B0606030504020204" pitchFamily="34" charset="0"/>
                </a:rPr>
                <a:t>.</a:t>
              </a:r>
              <a:endParaRPr lang="ar-LB" sz="2400" dirty="0">
                <a:solidFill>
                  <a:srgbClr val="222222"/>
                </a:solidFill>
                <a:latin typeface="Open Sans" panose="020B0606030504020204" pitchFamily="34" charset="0"/>
              </a:endParaRPr>
            </a:p>
            <a:p>
              <a:pPr marL="285750" indent="-285750" algn="r" rtl="1">
                <a:buFont typeface="Arial" panose="020B0604020202020204" pitchFamily="34" charset="0"/>
                <a:buChar char="•"/>
              </a:pPr>
              <a:r>
                <a:rPr lang="ar-LB" sz="2400" dirty="0">
                  <a:solidFill>
                    <a:srgbClr val="222222"/>
                  </a:solidFill>
                  <a:latin typeface="Open Sans" panose="020B0606030504020204" pitchFamily="34" charset="0"/>
                </a:rPr>
                <a:t>يمكن بذر بذور القمح </a:t>
              </a:r>
              <a:r>
                <a:rPr lang="ar-LB" sz="2400" dirty="0" smtClean="0">
                  <a:solidFill>
                    <a:srgbClr val="222222"/>
                  </a:solidFill>
                  <a:latin typeface="Open Sans" panose="020B0606030504020204" pitchFamily="34" charset="0"/>
                </a:rPr>
                <a:t>على </a:t>
              </a:r>
              <a:r>
                <a:rPr lang="ar-LB" sz="2400" dirty="0">
                  <a:solidFill>
                    <a:srgbClr val="222222"/>
                  </a:solidFill>
                  <a:latin typeface="Open Sans" panose="020B0606030504020204" pitchFamily="34" charset="0"/>
                </a:rPr>
                <a:t>عمق 3 الى 4 سم في بعض الأحيان أو زيادة العمق الى 4 _ 5 سم بالنسبة للمناطق التي تعرف بخطر الطيور أو المناطق الباردة التي سيتأخر فيها الانبات.</a:t>
              </a:r>
              <a:endParaRPr lang="ar-LB" sz="2400" b="0" i="0" dirty="0">
                <a:solidFill>
                  <a:srgbClr val="222222"/>
                </a:solidFill>
                <a:effectLst/>
                <a:latin typeface="Open Sans" panose="020B0606030504020204" pitchFamily="34" charset="0"/>
              </a:endParaRPr>
            </a:p>
          </p:txBody>
        </p:sp>
        <p:pic>
          <p:nvPicPr>
            <p:cNvPr id="59" name="Picture 5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0251" y="11866695"/>
              <a:ext cx="2345174" cy="1855547"/>
            </a:xfrm>
            <a:prstGeom prst="rect">
              <a:avLst/>
            </a:prstGeom>
          </p:spPr>
        </p:pic>
        <p:pic>
          <p:nvPicPr>
            <p:cNvPr id="60" name="Picture 5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974" y="14032094"/>
              <a:ext cx="2515584" cy="1664233"/>
            </a:xfrm>
            <a:prstGeom prst="rect">
              <a:avLst/>
            </a:prstGeom>
          </p:spPr>
        </p:pic>
      </p:grpSp>
      <p:grpSp>
        <p:nvGrpSpPr>
          <p:cNvPr id="61" name="Group 60"/>
          <p:cNvGrpSpPr/>
          <p:nvPr/>
        </p:nvGrpSpPr>
        <p:grpSpPr>
          <a:xfrm>
            <a:off x="2830997" y="3444494"/>
            <a:ext cx="18017244" cy="6292712"/>
            <a:chOff x="660334" y="-1549677"/>
            <a:chExt cx="11178065" cy="10553365"/>
          </a:xfrm>
        </p:grpSpPr>
        <p:pic>
          <p:nvPicPr>
            <p:cNvPr id="62" name="Picture 61"/>
            <p:cNvPicPr>
              <a:picLocks noChangeAspect="1"/>
            </p:cNvPicPr>
            <p:nvPr/>
          </p:nvPicPr>
          <p:blipFill>
            <a:blip r:embed="rId7"/>
            <a:stretch>
              <a:fillRect/>
            </a:stretch>
          </p:blipFill>
          <p:spPr>
            <a:xfrm>
              <a:off x="660334" y="2025765"/>
              <a:ext cx="7036275" cy="6977923"/>
            </a:xfrm>
            <a:prstGeom prst="rect">
              <a:avLst/>
            </a:prstGeom>
          </p:spPr>
        </p:pic>
        <p:sp>
          <p:nvSpPr>
            <p:cNvPr id="63" name="Rounded Rectangle 62"/>
            <p:cNvSpPr/>
            <p:nvPr/>
          </p:nvSpPr>
          <p:spPr>
            <a:xfrm>
              <a:off x="7910791" y="3396733"/>
              <a:ext cx="3205218" cy="445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2800" dirty="0" smtClean="0"/>
                <a:t>نحتاج أرض بمساحة: </a:t>
              </a:r>
            </a:p>
            <a:p>
              <a:pPr algn="ctr"/>
              <a:r>
                <a:rPr lang="en-US" sz="2800" dirty="0" smtClean="0"/>
                <a:t>10 m x 10 m =</a:t>
              </a:r>
            </a:p>
            <a:p>
              <a:pPr algn="ctr"/>
              <a:r>
                <a:rPr lang="en-US" sz="2800" dirty="0" smtClean="0"/>
                <a:t> 1000 m</a:t>
              </a:r>
              <a:r>
                <a:rPr lang="en-US" sz="2800" baseline="30000" dirty="0" smtClean="0"/>
                <a:t>2 </a:t>
              </a:r>
            </a:p>
            <a:p>
              <a:pPr algn="ctr"/>
              <a:r>
                <a:rPr lang="ar-LB" sz="2800" dirty="0" smtClean="0"/>
                <a:t>على ارتفاع </a:t>
              </a:r>
              <a:r>
                <a:rPr lang="en-US" sz="2800" dirty="0" smtClean="0"/>
                <a:t>1900 m</a:t>
              </a:r>
              <a:endParaRPr lang="en-US" sz="2800" baseline="30000" dirty="0" smtClean="0"/>
            </a:p>
            <a:p>
              <a:pPr algn="ctr"/>
              <a:endParaRPr lang="ar-LB" sz="2800" baseline="30000" dirty="0" smtClean="0"/>
            </a:p>
          </p:txBody>
        </p:sp>
        <p:sp>
          <p:nvSpPr>
            <p:cNvPr id="64" name="Rectangle 63"/>
            <p:cNvSpPr/>
            <p:nvPr/>
          </p:nvSpPr>
          <p:spPr>
            <a:xfrm>
              <a:off x="4617350" y="4529545"/>
              <a:ext cx="1094558" cy="173824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49039" y="-1549677"/>
              <a:ext cx="2858314" cy="3594066"/>
            </a:xfrm>
            <a:prstGeom prst="rect">
              <a:avLst/>
            </a:prstGeom>
          </p:spPr>
        </p:pic>
        <p:cxnSp>
          <p:nvCxnSpPr>
            <p:cNvPr id="66" name="Straight Connector 65"/>
            <p:cNvCxnSpPr/>
            <p:nvPr/>
          </p:nvCxnSpPr>
          <p:spPr>
            <a:xfrm>
              <a:off x="1249039" y="2041147"/>
              <a:ext cx="3368311" cy="25437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107353" y="2002321"/>
              <a:ext cx="1537719" cy="25272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Rounded Rectangle 67"/>
            <p:cNvSpPr/>
            <p:nvPr/>
          </p:nvSpPr>
          <p:spPr>
            <a:xfrm>
              <a:off x="6709328" y="-927354"/>
              <a:ext cx="5129071" cy="2778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2800" dirty="0" smtClean="0"/>
                <a:t>مشروع انتاج 600 كيلو غرام من القمح لصناعة الخبز.</a:t>
              </a:r>
            </a:p>
            <a:p>
              <a:pPr algn="ctr"/>
              <a:r>
                <a:rPr lang="ar-LB" sz="2800" dirty="0"/>
                <a:t>ينتج 600 كيلو غرام من الدقيق حوالي 960 كيلو غرام خبز أي 200 ربطة خبز</a:t>
              </a:r>
              <a:endParaRPr lang="en-US" sz="2800" dirty="0"/>
            </a:p>
          </p:txBody>
        </p:sp>
      </p:grpSp>
      <p:sp>
        <p:nvSpPr>
          <p:cNvPr id="69" name="TextBox 68"/>
          <p:cNvSpPr txBox="1"/>
          <p:nvPr/>
        </p:nvSpPr>
        <p:spPr>
          <a:xfrm>
            <a:off x="9468502" y="9915731"/>
            <a:ext cx="11135491" cy="584775"/>
          </a:xfrm>
          <a:prstGeom prst="rect">
            <a:avLst/>
          </a:prstGeom>
          <a:noFill/>
        </p:spPr>
        <p:txBody>
          <a:bodyPr wrap="square" rtlCol="0">
            <a:spAutoFit/>
          </a:bodyPr>
          <a:lstStyle/>
          <a:p>
            <a:pPr marL="514350" indent="-514350" algn="r" rtl="1">
              <a:buFont typeface="+mj-lt"/>
              <a:buAutoNum type="arabicPeriod" startAt="2"/>
            </a:pPr>
            <a:r>
              <a:rPr lang="ar-LB" sz="3200" b="1" dirty="0" smtClean="0"/>
              <a:t>الخطوات التي يجب القيام بها لزراعة القمح</a:t>
            </a:r>
            <a:endParaRPr lang="en-US" sz="3200" b="1" dirty="0"/>
          </a:p>
        </p:txBody>
      </p:sp>
      <p:grpSp>
        <p:nvGrpSpPr>
          <p:cNvPr id="70" name="Group 69"/>
          <p:cNvGrpSpPr/>
          <p:nvPr/>
        </p:nvGrpSpPr>
        <p:grpSpPr>
          <a:xfrm>
            <a:off x="538049" y="10503448"/>
            <a:ext cx="19921536" cy="6386441"/>
            <a:chOff x="-561834" y="968492"/>
            <a:chExt cx="12295961" cy="5839719"/>
          </a:xfrm>
        </p:grpSpPr>
        <p:pic>
          <p:nvPicPr>
            <p:cNvPr id="71" name="Picture 70"/>
            <p:cNvPicPr>
              <a:picLocks noChangeAspect="1"/>
            </p:cNvPicPr>
            <p:nvPr/>
          </p:nvPicPr>
          <p:blipFill rotWithShape="1">
            <a:blip r:embed="rId9" cstate="print">
              <a:extLst>
                <a:ext uri="{28A0092B-C50C-407E-A947-70E740481C1C}">
                  <a14:useLocalDpi xmlns:a14="http://schemas.microsoft.com/office/drawing/2010/main" val="0"/>
                </a:ext>
              </a:extLst>
            </a:blip>
            <a:srcRect b="10567"/>
            <a:stretch/>
          </p:blipFill>
          <p:spPr>
            <a:xfrm>
              <a:off x="9114770" y="1701427"/>
              <a:ext cx="2532757" cy="1947443"/>
            </a:xfrm>
            <a:prstGeom prst="rect">
              <a:avLst/>
            </a:prstGeom>
          </p:spPr>
        </p:pic>
        <p:sp>
          <p:nvSpPr>
            <p:cNvPr id="72" name="TextBox 71"/>
            <p:cNvSpPr txBox="1"/>
            <p:nvPr/>
          </p:nvSpPr>
          <p:spPr>
            <a:xfrm>
              <a:off x="9072879" y="1004431"/>
              <a:ext cx="2618084" cy="478429"/>
            </a:xfrm>
            <a:prstGeom prst="rect">
              <a:avLst/>
            </a:prstGeom>
            <a:noFill/>
          </p:spPr>
          <p:txBody>
            <a:bodyPr wrap="square" rtlCol="0">
              <a:spAutoFit/>
            </a:bodyPr>
            <a:lstStyle/>
            <a:p>
              <a:pPr algn="r" rtl="1"/>
              <a:r>
                <a:rPr lang="ar-LB" sz="2800" dirty="0" smtClean="0"/>
                <a:t>جرار زراعي لفلاحة الارض</a:t>
              </a:r>
              <a:endParaRPr lang="en-US" sz="2800" dirty="0"/>
            </a:p>
          </p:txBody>
        </p:sp>
        <p:sp>
          <p:nvSpPr>
            <p:cNvPr id="73" name="Left Arrow 72"/>
            <p:cNvSpPr/>
            <p:nvPr/>
          </p:nvSpPr>
          <p:spPr>
            <a:xfrm>
              <a:off x="8351520" y="2237093"/>
              <a:ext cx="660400" cy="2123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72121" y="1599130"/>
              <a:ext cx="1876549" cy="1876548"/>
            </a:xfrm>
            <a:prstGeom prst="rect">
              <a:avLst/>
            </a:prstGeom>
          </p:spPr>
        </p:pic>
        <p:sp>
          <p:nvSpPr>
            <p:cNvPr id="75" name="TextBox 74"/>
            <p:cNvSpPr txBox="1"/>
            <p:nvPr/>
          </p:nvSpPr>
          <p:spPr>
            <a:xfrm>
              <a:off x="5738896" y="1020715"/>
              <a:ext cx="2906426" cy="478429"/>
            </a:xfrm>
            <a:prstGeom prst="rect">
              <a:avLst/>
            </a:prstGeom>
            <a:noFill/>
          </p:spPr>
          <p:txBody>
            <a:bodyPr wrap="square" rtlCol="0">
              <a:spAutoFit/>
            </a:bodyPr>
            <a:lstStyle/>
            <a:p>
              <a:pPr algn="r" rtl="1"/>
              <a:r>
                <a:rPr lang="ar-LB" sz="2800" dirty="0" smtClean="0"/>
                <a:t>عملية بذر حبوب القمح</a:t>
              </a:r>
              <a:endParaRPr lang="en-US" sz="2800" dirty="0"/>
            </a:p>
          </p:txBody>
        </p:sp>
        <p:sp>
          <p:nvSpPr>
            <p:cNvPr id="76" name="TextBox 75"/>
            <p:cNvSpPr txBox="1"/>
            <p:nvPr/>
          </p:nvSpPr>
          <p:spPr>
            <a:xfrm>
              <a:off x="-561834" y="968492"/>
              <a:ext cx="2686693" cy="478429"/>
            </a:xfrm>
            <a:prstGeom prst="rect">
              <a:avLst/>
            </a:prstGeom>
            <a:noFill/>
          </p:spPr>
          <p:txBody>
            <a:bodyPr wrap="square" rtlCol="0">
              <a:spAutoFit/>
            </a:bodyPr>
            <a:lstStyle/>
            <a:p>
              <a:pPr algn="r" rtl="1"/>
              <a:r>
                <a:rPr lang="ar-LB" sz="2800" dirty="0" smtClean="0"/>
                <a:t>رش المبيدات</a:t>
              </a:r>
              <a:endParaRPr lang="en-US" sz="2800" dirty="0"/>
            </a:p>
          </p:txBody>
        </p:sp>
        <p:pic>
          <p:nvPicPr>
            <p:cNvPr id="77" name="Picture 7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64037" y="1493958"/>
              <a:ext cx="2397937" cy="1787024"/>
            </a:xfrm>
            <a:prstGeom prst="rect">
              <a:avLst/>
            </a:prstGeom>
          </p:spPr>
        </p:pic>
        <p:sp>
          <p:nvSpPr>
            <p:cNvPr id="78" name="Left Arrow 77"/>
            <p:cNvSpPr/>
            <p:nvPr/>
          </p:nvSpPr>
          <p:spPr>
            <a:xfrm>
              <a:off x="5613400" y="2237093"/>
              <a:ext cx="660400" cy="2123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eft Arrow 78"/>
            <p:cNvSpPr/>
            <p:nvPr/>
          </p:nvSpPr>
          <p:spPr>
            <a:xfrm rot="16200000">
              <a:off x="1003006" y="3437019"/>
              <a:ext cx="660400" cy="2123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Picture 7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6613" y="1528345"/>
              <a:ext cx="1853184" cy="1788286"/>
            </a:xfrm>
            <a:prstGeom prst="rect">
              <a:avLst/>
            </a:prstGeom>
          </p:spPr>
        </p:pic>
        <p:sp>
          <p:nvSpPr>
            <p:cNvPr id="81" name="TextBox 80"/>
            <p:cNvSpPr txBox="1"/>
            <p:nvPr/>
          </p:nvSpPr>
          <p:spPr>
            <a:xfrm>
              <a:off x="3251736" y="1031490"/>
              <a:ext cx="2222538" cy="478429"/>
            </a:xfrm>
            <a:prstGeom prst="rect">
              <a:avLst/>
            </a:prstGeom>
            <a:noFill/>
          </p:spPr>
          <p:txBody>
            <a:bodyPr wrap="square" rtlCol="0">
              <a:spAutoFit/>
            </a:bodyPr>
            <a:lstStyle/>
            <a:p>
              <a:pPr algn="r" rtl="1"/>
              <a:r>
                <a:rPr lang="ar-LB" sz="2800" dirty="0" smtClean="0"/>
                <a:t>عملية التسميد</a:t>
              </a:r>
              <a:endParaRPr lang="en-US" sz="2800" dirty="0"/>
            </a:p>
          </p:txBody>
        </p:sp>
        <p:sp>
          <p:nvSpPr>
            <p:cNvPr id="82" name="Left Arrow 81"/>
            <p:cNvSpPr/>
            <p:nvPr/>
          </p:nvSpPr>
          <p:spPr>
            <a:xfrm rot="10800000">
              <a:off x="3223226" y="5597177"/>
              <a:ext cx="660400" cy="2123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47943" y="3837911"/>
              <a:ext cx="3357123" cy="872429"/>
            </a:xfrm>
            <a:prstGeom prst="rect">
              <a:avLst/>
            </a:prstGeom>
            <a:noFill/>
          </p:spPr>
          <p:txBody>
            <a:bodyPr wrap="square" rtlCol="0">
              <a:spAutoFit/>
            </a:bodyPr>
            <a:lstStyle/>
            <a:p>
              <a:pPr algn="r" rtl="1"/>
              <a:r>
                <a:rPr lang="ar-LB" sz="2800" dirty="0" smtClean="0"/>
                <a:t>حصادة القمح التي بدورها تقوم برط القمح بحزم و وضعها جانبا</a:t>
              </a:r>
              <a:endParaRPr lang="en-US" sz="2800" dirty="0"/>
            </a:p>
          </p:txBody>
        </p:sp>
        <p:pic>
          <p:nvPicPr>
            <p:cNvPr id="84" name="Picture 8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7145" y="4699247"/>
              <a:ext cx="2906436" cy="2024817"/>
            </a:xfrm>
            <a:prstGeom prst="rect">
              <a:avLst/>
            </a:prstGeom>
          </p:spPr>
        </p:pic>
        <p:pic>
          <p:nvPicPr>
            <p:cNvPr id="85" name="Picture 84"/>
            <p:cNvPicPr>
              <a:picLocks noChangeAspect="1"/>
            </p:cNvPicPr>
            <p:nvPr/>
          </p:nvPicPr>
          <p:blipFill>
            <a:blip r:embed="rId14"/>
            <a:stretch>
              <a:fillRect/>
            </a:stretch>
          </p:blipFill>
          <p:spPr>
            <a:xfrm>
              <a:off x="3965544" y="4722696"/>
              <a:ext cx="3453891" cy="2085515"/>
            </a:xfrm>
            <a:prstGeom prst="rect">
              <a:avLst/>
            </a:prstGeom>
          </p:spPr>
        </p:pic>
        <p:pic>
          <p:nvPicPr>
            <p:cNvPr id="86" name="Picture 85"/>
            <p:cNvPicPr>
              <a:picLocks noChangeAspect="1"/>
            </p:cNvPicPr>
            <p:nvPr/>
          </p:nvPicPr>
          <p:blipFill rotWithShape="1">
            <a:blip r:embed="rId15"/>
            <a:srcRect b="2923"/>
            <a:stretch/>
          </p:blipFill>
          <p:spPr>
            <a:xfrm>
              <a:off x="8066597" y="4735449"/>
              <a:ext cx="3667530" cy="2072761"/>
            </a:xfrm>
            <a:prstGeom prst="rect">
              <a:avLst/>
            </a:prstGeom>
          </p:spPr>
        </p:pic>
        <p:sp>
          <p:nvSpPr>
            <p:cNvPr id="87" name="Left Arrow 86"/>
            <p:cNvSpPr/>
            <p:nvPr/>
          </p:nvSpPr>
          <p:spPr>
            <a:xfrm>
              <a:off x="2432096" y="2213161"/>
              <a:ext cx="660400" cy="2123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3823332" y="3866873"/>
              <a:ext cx="7886667" cy="872429"/>
            </a:xfrm>
            <a:prstGeom prst="rect">
              <a:avLst/>
            </a:prstGeom>
          </p:spPr>
          <p:txBody>
            <a:bodyPr wrap="square">
              <a:spAutoFit/>
            </a:bodyPr>
            <a:lstStyle/>
            <a:p>
              <a:pPr algn="just" rtl="1"/>
              <a:r>
                <a:rPr lang="ar-LB" sz="2800" dirty="0" smtClean="0">
                  <a:latin typeface="Palatino Linotype" panose="02040502050505030304" pitchFamily="18" charset="0"/>
                  <a:ea typeface="Times New Roman" panose="02020603050405020304" pitchFamily="18" charset="0"/>
                </a:rPr>
                <a:t>الدرّاسة: نضع في الدرّاسة حزم القمح التي حصلنا عليها من الحصّادة </a:t>
              </a:r>
              <a:r>
                <a:rPr lang="ar-LB" sz="2800" dirty="0">
                  <a:latin typeface="Palatino Linotype" panose="02040502050505030304" pitchFamily="18" charset="0"/>
                  <a:ea typeface="Times New Roman" panose="02020603050405020304" pitchFamily="18" charset="0"/>
                </a:rPr>
                <a:t>و </a:t>
              </a:r>
              <a:r>
                <a:rPr lang="ar-LB" sz="2800" dirty="0" smtClean="0">
                  <a:latin typeface="Palatino Linotype" panose="02040502050505030304" pitchFamily="18" charset="0"/>
                  <a:ea typeface="Times New Roman" panose="02020603050405020304" pitchFamily="18" charset="0"/>
                </a:rPr>
                <a:t>تقوم الدرّاسة بفرز </a:t>
              </a:r>
              <a:r>
                <a:rPr lang="ar-LB" sz="2800" dirty="0">
                  <a:latin typeface="Palatino Linotype" panose="02040502050505030304" pitchFamily="18" charset="0"/>
                  <a:ea typeface="Times New Roman" panose="02020603050405020304" pitchFamily="18" charset="0"/>
                </a:rPr>
                <a:t>التبن و حبات القمح كل منها على حدا و نحتاج عامل لوضع حزم القمح في الدرّاسة و أيضا تقوم الدرّاسة بوضع القمح في شوال </a:t>
              </a:r>
              <a:endParaRPr lang="en-US" sz="2800" dirty="0"/>
            </a:p>
          </p:txBody>
        </p:sp>
      </p:grpSp>
      <p:grpSp>
        <p:nvGrpSpPr>
          <p:cNvPr id="21" name="Group 20"/>
          <p:cNvGrpSpPr/>
          <p:nvPr/>
        </p:nvGrpSpPr>
        <p:grpSpPr>
          <a:xfrm>
            <a:off x="10654788" y="21588392"/>
            <a:ext cx="10193453" cy="4569272"/>
            <a:chOff x="-23653412" y="11416708"/>
            <a:chExt cx="33011688" cy="4569272"/>
          </a:xfrm>
        </p:grpSpPr>
        <p:sp>
          <p:nvSpPr>
            <p:cNvPr id="89" name="Rectangle 88"/>
            <p:cNvSpPr/>
            <p:nvPr/>
          </p:nvSpPr>
          <p:spPr>
            <a:xfrm>
              <a:off x="-23653412" y="11830996"/>
              <a:ext cx="33011688" cy="4154984"/>
            </a:xfrm>
            <a:prstGeom prst="rect">
              <a:avLst/>
            </a:prstGeom>
          </p:spPr>
          <p:txBody>
            <a:bodyPr wrap="square">
              <a:spAutoFit/>
            </a:bodyPr>
            <a:lstStyle/>
            <a:p>
              <a:pPr algn="just" rtl="1"/>
              <a:r>
                <a:rPr lang="ar-LB" sz="2400" dirty="0" smtClean="0">
                  <a:latin typeface="GretaArabic"/>
                </a:rPr>
                <a:t>لزراعة </a:t>
              </a:r>
              <a:r>
                <a:rPr lang="ar-LB" sz="2400" dirty="0" smtClean="0"/>
                <a:t>القمح </a:t>
              </a:r>
              <a:r>
                <a:rPr lang="ar-LB" sz="2400" dirty="0"/>
                <a:t>نحتاج عدة تقنيات منها : جرار زراعي لفلاحة الأرض، بذور القمح، عامل مختص لرش البذور (اذا لم يكن هناك آلة خاصة للبذار)، سماد، عامل لرش السماد، مبيدات حشرية لتجنب الأمراض التي ممكن أن تصيب القمح، عامل لرش المبيدات، حصادة القمح التي بدورها تقوم برط القمح بحزم و وضعها جانبا و نحتاج لعاملين لتجميع هذه الحزم، الدرّاسة و التي بدورها تقوم بفرز التبن و حبات القمح كل منها على حدا و نحتاج عامل لوضع حزم القمح في الدرّاسة و أيضا تقوم الدرّاسة بوضع القمح في شوال و أخيرا عاملين لجمع شوالات القمح.</a:t>
              </a:r>
              <a:endParaRPr lang="en-US" sz="2400" dirty="0"/>
            </a:p>
            <a:p>
              <a:pPr algn="just" rtl="1"/>
              <a:r>
                <a:rPr lang="ar-LB" sz="2400" dirty="0"/>
                <a:t>يُزرع القمح على ارتفاع 1900 متر عن سطح البحر لذالك لا يحتاج لنظام ري فالثلوج كافية أن تُسقي الأرض. و نوع القمح المستخدم لانتاج الخبز يُسمى السلموني و هذا النوع لا يعيش الا في الطقس البارد.</a:t>
              </a:r>
              <a:endParaRPr lang="en-US" sz="2400" dirty="0"/>
            </a:p>
            <a:p>
              <a:pPr algn="just" rtl="1"/>
              <a:r>
                <a:rPr lang="ar-LB" sz="2400" dirty="0"/>
                <a:t>كل دونم ينتج حوالي 150 كيلو غرام من القمح ان لم يكن هناك هطول ثلوج/أمطار كافية أما في أحسن الحالات يمكن أن ينتج حوالي 600 كيلو غرام و بالتالي يمكن بيع 600 كيلو غرام من القمح ب 900,000 ألف ليرة لبنانية، اذا فرضنا أن سعر الكيلو ب 1500 ليرة لبنانية</a:t>
              </a:r>
              <a:r>
                <a:rPr lang="ar-LB" sz="2400" dirty="0" smtClean="0"/>
                <a:t>.</a:t>
              </a:r>
              <a:endParaRPr lang="en-US" sz="2400" dirty="0"/>
            </a:p>
          </p:txBody>
        </p:sp>
        <p:sp>
          <p:nvSpPr>
            <p:cNvPr id="90" name="TextBox 89"/>
            <p:cNvSpPr txBox="1"/>
            <p:nvPr/>
          </p:nvSpPr>
          <p:spPr>
            <a:xfrm>
              <a:off x="-6232623" y="11416708"/>
              <a:ext cx="14991488" cy="523220"/>
            </a:xfrm>
            <a:prstGeom prst="rect">
              <a:avLst/>
            </a:prstGeom>
            <a:noFill/>
          </p:spPr>
          <p:txBody>
            <a:bodyPr wrap="square" rtlCol="0">
              <a:spAutoFit/>
            </a:bodyPr>
            <a:lstStyle/>
            <a:p>
              <a:pPr marL="514350" indent="-514350" algn="r" rtl="1">
                <a:buFont typeface="+mj-lt"/>
                <a:buAutoNum type="arabicPeriod" startAt="5"/>
              </a:pPr>
              <a:r>
                <a:rPr lang="ar-LB" sz="2800" b="1" dirty="0" smtClean="0"/>
                <a:t>تكلفة انتاج القمح </a:t>
              </a:r>
              <a:endParaRPr lang="en-US" sz="2800" b="1" dirty="0"/>
            </a:p>
          </p:txBody>
        </p:sp>
      </p:grpSp>
      <p:graphicFrame>
        <p:nvGraphicFramePr>
          <p:cNvPr id="91" name="Table 90"/>
          <p:cNvGraphicFramePr>
            <a:graphicFrameLocks noGrp="1"/>
          </p:cNvGraphicFramePr>
          <p:nvPr>
            <p:extLst>
              <p:ext uri="{D42A27DB-BD31-4B8C-83A1-F6EECF244321}">
                <p14:modId xmlns:p14="http://schemas.microsoft.com/office/powerpoint/2010/main" val="2764389672"/>
              </p:ext>
            </p:extLst>
          </p:nvPr>
        </p:nvGraphicFramePr>
        <p:xfrm>
          <a:off x="1120456" y="22505396"/>
          <a:ext cx="8944571" cy="7015469"/>
        </p:xfrm>
        <a:graphic>
          <a:graphicData uri="http://schemas.openxmlformats.org/drawingml/2006/table">
            <a:tbl>
              <a:tblPr firstRow="1" firstCol="1" bandRow="1">
                <a:tableStyleId>{5C22544A-7EE6-4342-B048-85BDC9FD1C3A}</a:tableStyleId>
              </a:tblPr>
              <a:tblGrid>
                <a:gridCol w="2568855">
                  <a:extLst>
                    <a:ext uri="{9D8B030D-6E8A-4147-A177-3AD203B41FA5}">
                      <a16:colId xmlns:a16="http://schemas.microsoft.com/office/drawing/2014/main" val="2661108975"/>
                    </a:ext>
                  </a:extLst>
                </a:gridCol>
                <a:gridCol w="4580613">
                  <a:extLst>
                    <a:ext uri="{9D8B030D-6E8A-4147-A177-3AD203B41FA5}">
                      <a16:colId xmlns:a16="http://schemas.microsoft.com/office/drawing/2014/main" val="118887595"/>
                    </a:ext>
                  </a:extLst>
                </a:gridCol>
                <a:gridCol w="1795103">
                  <a:extLst>
                    <a:ext uri="{9D8B030D-6E8A-4147-A177-3AD203B41FA5}">
                      <a16:colId xmlns:a16="http://schemas.microsoft.com/office/drawing/2014/main" val="470882143"/>
                    </a:ext>
                  </a:extLst>
                </a:gridCol>
              </a:tblGrid>
              <a:tr h="649059">
                <a:tc>
                  <a:txBody>
                    <a:bodyPr/>
                    <a:lstStyle/>
                    <a:p>
                      <a:pPr marL="0" marR="0" algn="r" rtl="1">
                        <a:lnSpc>
                          <a:spcPct val="120000"/>
                        </a:lnSpc>
                        <a:spcBef>
                          <a:spcPts val="0"/>
                        </a:spcBef>
                        <a:spcAft>
                          <a:spcPts val="0"/>
                        </a:spcAft>
                        <a:tabLst>
                          <a:tab pos="1260475" algn="l"/>
                          <a:tab pos="457200" algn="l"/>
                        </a:tabLst>
                      </a:pPr>
                      <a:r>
                        <a:rPr lang="ar-SA" sz="2400" dirty="0" smtClean="0">
                          <a:effectLst/>
                        </a:rPr>
                        <a:t>مجم</a:t>
                      </a:r>
                      <a:r>
                        <a:rPr lang="ar-LB" sz="2400" dirty="0" smtClean="0">
                          <a:effectLst/>
                        </a:rPr>
                        <a:t>و</a:t>
                      </a:r>
                      <a:r>
                        <a:rPr lang="ar-SA" sz="2400" dirty="0" smtClean="0">
                          <a:effectLst/>
                        </a:rPr>
                        <a:t>ع </a:t>
                      </a:r>
                      <a:r>
                        <a:rPr lang="ar-SA" sz="2400" dirty="0">
                          <a:effectLst/>
                        </a:rPr>
                        <a:t>(ليرة لبنانية)</a:t>
                      </a:r>
                      <a:endParaRPr lang="en-US" sz="2400" dirty="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0" algn="r" rtl="1">
                        <a:lnSpc>
                          <a:spcPct val="120000"/>
                        </a:lnSpc>
                        <a:spcBef>
                          <a:spcPts val="0"/>
                        </a:spcBef>
                        <a:spcAft>
                          <a:spcPts val="0"/>
                        </a:spcAft>
                        <a:tabLst>
                          <a:tab pos="1260475" algn="l"/>
                          <a:tab pos="457200" algn="l"/>
                        </a:tabLst>
                      </a:pPr>
                      <a:r>
                        <a:rPr lang="ar-SA" sz="2400" smtClean="0">
                          <a:effectLst/>
                        </a:rPr>
                        <a:t>الكمية/لكل دونم (1000 متر مربع)</a:t>
                      </a:r>
                      <a:endParaRPr lang="en-US" sz="2400" dirty="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0" algn="r" rtl="1">
                        <a:lnSpc>
                          <a:spcPct val="120000"/>
                        </a:lnSpc>
                        <a:spcBef>
                          <a:spcPts val="0"/>
                        </a:spcBef>
                        <a:spcAft>
                          <a:spcPts val="0"/>
                        </a:spcAft>
                        <a:tabLst>
                          <a:tab pos="1260475" algn="l"/>
                          <a:tab pos="457200" algn="l"/>
                        </a:tabLst>
                      </a:pPr>
                      <a:r>
                        <a:rPr lang="ar-SA" sz="2400" b="1" dirty="0">
                          <a:effectLst/>
                        </a:rPr>
                        <a:t>المعدات</a:t>
                      </a:r>
                      <a:endParaRPr lang="en-US" sz="2400" b="1" dirty="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extLst>
                  <a:ext uri="{0D108BD9-81ED-4DB2-BD59-A6C34878D82A}">
                    <a16:rowId xmlns:a16="http://schemas.microsoft.com/office/drawing/2014/main" val="3904036229"/>
                  </a:ext>
                </a:extLst>
              </a:tr>
              <a:tr h="649059">
                <a:tc>
                  <a:txBody>
                    <a:bodyPr/>
                    <a:lstStyle/>
                    <a:p>
                      <a:pPr marL="0" marR="0" algn="r">
                        <a:lnSpc>
                          <a:spcPct val="120000"/>
                        </a:lnSpc>
                        <a:spcBef>
                          <a:spcPts val="0"/>
                        </a:spcBef>
                        <a:spcAft>
                          <a:spcPts val="0"/>
                        </a:spcAft>
                        <a:tabLst>
                          <a:tab pos="1260475" algn="l"/>
                          <a:tab pos="457200" algn="l"/>
                        </a:tabLst>
                      </a:pPr>
                      <a:r>
                        <a:rPr lang="en-US" sz="2400">
                          <a:effectLst/>
                        </a:rPr>
                        <a:t>250,000</a:t>
                      </a:r>
                      <a:endParaRPr lang="en-US" sz="240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0" algn="r" rtl="1">
                        <a:lnSpc>
                          <a:spcPct val="120000"/>
                        </a:lnSpc>
                        <a:spcBef>
                          <a:spcPts val="0"/>
                        </a:spcBef>
                        <a:spcAft>
                          <a:spcPts val="0"/>
                        </a:spcAft>
                        <a:tabLst>
                          <a:tab pos="1260475" algn="l"/>
                          <a:tab pos="457200" algn="l"/>
                        </a:tabLst>
                      </a:pPr>
                      <a:r>
                        <a:rPr lang="ar-SA" sz="2400" smtClean="0">
                          <a:effectLst/>
                        </a:rPr>
                        <a:t> 5ساعة لفلاحة الأرض</a:t>
                      </a:r>
                      <a:br>
                        <a:rPr lang="ar-SA" sz="2400" smtClean="0">
                          <a:effectLst/>
                        </a:rPr>
                      </a:br>
                      <a:r>
                        <a:rPr lang="ar-SA" sz="2400" smtClean="0">
                          <a:effectLst/>
                        </a:rPr>
                        <a:t>1ساعة --&gt; 50 ألف ليرة لبنانية</a:t>
                      </a:r>
                      <a:endParaRPr lang="en-US" sz="2400" dirty="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0" algn="r" rtl="1">
                        <a:lnSpc>
                          <a:spcPct val="120000"/>
                        </a:lnSpc>
                        <a:spcBef>
                          <a:spcPts val="0"/>
                        </a:spcBef>
                        <a:spcAft>
                          <a:spcPts val="0"/>
                        </a:spcAft>
                        <a:tabLst>
                          <a:tab pos="1260475" algn="l"/>
                          <a:tab pos="457200" algn="l"/>
                        </a:tabLst>
                      </a:pPr>
                      <a:r>
                        <a:rPr lang="ar-SA" sz="2400" b="1" dirty="0">
                          <a:effectLst/>
                        </a:rPr>
                        <a:t>جرار زراعي</a:t>
                      </a:r>
                      <a:endParaRPr lang="en-US" sz="2400" b="1" dirty="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extLst>
                  <a:ext uri="{0D108BD9-81ED-4DB2-BD59-A6C34878D82A}">
                    <a16:rowId xmlns:a16="http://schemas.microsoft.com/office/drawing/2014/main" val="1394771094"/>
                  </a:ext>
                </a:extLst>
              </a:tr>
              <a:tr h="875946">
                <a:tc>
                  <a:txBody>
                    <a:bodyPr/>
                    <a:lstStyle/>
                    <a:p>
                      <a:pPr marL="0" marR="0" algn="r">
                        <a:lnSpc>
                          <a:spcPct val="120000"/>
                        </a:lnSpc>
                        <a:spcBef>
                          <a:spcPts val="0"/>
                        </a:spcBef>
                        <a:spcAft>
                          <a:spcPts val="0"/>
                        </a:spcAft>
                        <a:tabLst>
                          <a:tab pos="1260475" algn="l"/>
                          <a:tab pos="457200" algn="l"/>
                        </a:tabLst>
                      </a:pPr>
                      <a:r>
                        <a:rPr lang="en-US" sz="2400">
                          <a:effectLst/>
                        </a:rPr>
                        <a:t>30,000</a:t>
                      </a:r>
                      <a:endParaRPr lang="en-US" sz="240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0" algn="r" rtl="1">
                        <a:lnSpc>
                          <a:spcPct val="120000"/>
                        </a:lnSpc>
                        <a:spcBef>
                          <a:spcPts val="0"/>
                        </a:spcBef>
                        <a:spcAft>
                          <a:spcPts val="0"/>
                        </a:spcAft>
                        <a:tabLst>
                          <a:tab pos="1260475" algn="l"/>
                          <a:tab pos="457200" algn="l"/>
                        </a:tabLst>
                      </a:pPr>
                      <a:r>
                        <a:rPr lang="ar-SA" sz="2400" smtClean="0">
                          <a:effectLst/>
                        </a:rPr>
                        <a:t>  20كيلو غرام  من القمح السلموني</a:t>
                      </a:r>
                      <a:br>
                        <a:rPr lang="ar-SA" sz="2400" smtClean="0">
                          <a:effectLst/>
                        </a:rPr>
                      </a:br>
                      <a:r>
                        <a:rPr lang="ar-SA" sz="2400" smtClean="0">
                          <a:effectLst/>
                        </a:rPr>
                        <a:t>1كيلو --&gt; 1500 ليرة لبنانية</a:t>
                      </a:r>
                      <a:endParaRPr lang="en-US" sz="2400" dirty="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0" algn="r" rtl="1">
                        <a:lnSpc>
                          <a:spcPct val="120000"/>
                        </a:lnSpc>
                        <a:spcBef>
                          <a:spcPts val="0"/>
                        </a:spcBef>
                        <a:spcAft>
                          <a:spcPts val="0"/>
                        </a:spcAft>
                        <a:tabLst>
                          <a:tab pos="1260475" algn="l"/>
                          <a:tab pos="457200" algn="l"/>
                        </a:tabLst>
                      </a:pPr>
                      <a:r>
                        <a:rPr lang="ar-SA" sz="2400" b="1" dirty="0">
                          <a:effectLst/>
                        </a:rPr>
                        <a:t>بذور القمح</a:t>
                      </a:r>
                      <a:endParaRPr lang="en-US" sz="2400" b="1" dirty="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extLst>
                  <a:ext uri="{0D108BD9-81ED-4DB2-BD59-A6C34878D82A}">
                    <a16:rowId xmlns:a16="http://schemas.microsoft.com/office/drawing/2014/main" val="3790465429"/>
                  </a:ext>
                </a:extLst>
              </a:tr>
              <a:tr h="649059">
                <a:tc>
                  <a:txBody>
                    <a:bodyPr/>
                    <a:lstStyle/>
                    <a:p>
                      <a:pPr marL="0" marR="0" algn="r">
                        <a:lnSpc>
                          <a:spcPct val="120000"/>
                        </a:lnSpc>
                        <a:spcBef>
                          <a:spcPts val="0"/>
                        </a:spcBef>
                        <a:spcAft>
                          <a:spcPts val="0"/>
                        </a:spcAft>
                        <a:tabLst>
                          <a:tab pos="1260475" algn="l"/>
                          <a:tab pos="457200" algn="l"/>
                        </a:tabLst>
                      </a:pPr>
                      <a:r>
                        <a:rPr lang="en-US" sz="2400">
                          <a:effectLst/>
                        </a:rPr>
                        <a:t>50,000</a:t>
                      </a:r>
                      <a:endParaRPr lang="en-US" sz="240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0" algn="r" rtl="1">
                        <a:lnSpc>
                          <a:spcPct val="120000"/>
                        </a:lnSpc>
                        <a:spcBef>
                          <a:spcPts val="0"/>
                        </a:spcBef>
                        <a:spcAft>
                          <a:spcPts val="0"/>
                        </a:spcAft>
                        <a:tabLst>
                          <a:tab pos="1260475" algn="l"/>
                          <a:tab pos="457200" algn="l"/>
                        </a:tabLst>
                      </a:pPr>
                      <a:r>
                        <a:rPr lang="ar-SA" sz="2400" smtClean="0">
                          <a:effectLst/>
                        </a:rPr>
                        <a:t> 20كيلو سماد.</a:t>
                      </a:r>
                      <a:br>
                        <a:rPr lang="ar-SA" sz="2400" smtClean="0">
                          <a:effectLst/>
                        </a:rPr>
                      </a:br>
                      <a:r>
                        <a:rPr lang="ar-SA" sz="2400" smtClean="0">
                          <a:effectLst/>
                        </a:rPr>
                        <a:t> 25كيلو --&gt; 50 ألف ليرة لبنانية</a:t>
                      </a:r>
                      <a:endParaRPr lang="en-US" sz="2400" dirty="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0" algn="r" rtl="1">
                        <a:lnSpc>
                          <a:spcPct val="120000"/>
                        </a:lnSpc>
                        <a:spcBef>
                          <a:spcPts val="0"/>
                        </a:spcBef>
                        <a:spcAft>
                          <a:spcPts val="0"/>
                        </a:spcAft>
                        <a:tabLst>
                          <a:tab pos="1260475" algn="l"/>
                          <a:tab pos="457200" algn="l"/>
                        </a:tabLst>
                      </a:pPr>
                      <a:r>
                        <a:rPr lang="ar-SA" sz="2400" b="1" dirty="0">
                          <a:effectLst/>
                        </a:rPr>
                        <a:t>سماد (كيماوي)</a:t>
                      </a:r>
                      <a:endParaRPr lang="en-US" sz="2400" b="1" dirty="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extLst>
                  <a:ext uri="{0D108BD9-81ED-4DB2-BD59-A6C34878D82A}">
                    <a16:rowId xmlns:a16="http://schemas.microsoft.com/office/drawing/2014/main" val="3846296379"/>
                  </a:ext>
                </a:extLst>
              </a:tr>
              <a:tr h="628979">
                <a:tc>
                  <a:txBody>
                    <a:bodyPr/>
                    <a:lstStyle/>
                    <a:p>
                      <a:pPr marL="0" marR="0" algn="r">
                        <a:lnSpc>
                          <a:spcPct val="120000"/>
                        </a:lnSpc>
                        <a:spcBef>
                          <a:spcPts val="0"/>
                        </a:spcBef>
                        <a:spcAft>
                          <a:spcPts val="0"/>
                        </a:spcAft>
                        <a:tabLst>
                          <a:tab pos="1260475" algn="l"/>
                          <a:tab pos="457200" algn="l"/>
                        </a:tabLst>
                      </a:pPr>
                      <a:r>
                        <a:rPr lang="en-US" sz="2400">
                          <a:effectLst/>
                        </a:rPr>
                        <a:t>50,000</a:t>
                      </a:r>
                      <a:endParaRPr lang="en-US" sz="240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0" algn="r" rtl="1">
                        <a:lnSpc>
                          <a:spcPct val="120000"/>
                        </a:lnSpc>
                        <a:spcBef>
                          <a:spcPts val="0"/>
                        </a:spcBef>
                        <a:spcAft>
                          <a:spcPts val="0"/>
                        </a:spcAft>
                        <a:tabLst>
                          <a:tab pos="1260475" algn="l"/>
                          <a:tab pos="457200" algn="l"/>
                        </a:tabLst>
                      </a:pPr>
                      <a:r>
                        <a:rPr lang="ar-SA" sz="2400" smtClean="0">
                          <a:effectLst/>
                        </a:rPr>
                        <a:t>2برميل مبيدات </a:t>
                      </a:r>
                      <a:br>
                        <a:rPr lang="ar-SA" sz="2400" smtClean="0">
                          <a:effectLst/>
                        </a:rPr>
                      </a:br>
                      <a:r>
                        <a:rPr lang="ar-SA" sz="2400" smtClean="0">
                          <a:effectLst/>
                        </a:rPr>
                        <a:t> 1برميل --&gt; 25 ألف ليرة لبنانية</a:t>
                      </a:r>
                      <a:endParaRPr lang="en-US" sz="240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0" algn="r" rtl="1">
                        <a:lnSpc>
                          <a:spcPct val="120000"/>
                        </a:lnSpc>
                        <a:spcBef>
                          <a:spcPts val="0"/>
                        </a:spcBef>
                        <a:spcAft>
                          <a:spcPts val="0"/>
                        </a:spcAft>
                        <a:tabLst>
                          <a:tab pos="1260475" algn="l"/>
                          <a:tab pos="457200" algn="l"/>
                        </a:tabLst>
                      </a:pPr>
                      <a:r>
                        <a:rPr lang="ar-SA" sz="2400" b="1" dirty="0">
                          <a:effectLst/>
                        </a:rPr>
                        <a:t>مبيدات</a:t>
                      </a:r>
                      <a:endParaRPr lang="en-US" sz="2400" b="1" dirty="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extLst>
                  <a:ext uri="{0D108BD9-81ED-4DB2-BD59-A6C34878D82A}">
                    <a16:rowId xmlns:a16="http://schemas.microsoft.com/office/drawing/2014/main" val="2572250988"/>
                  </a:ext>
                </a:extLst>
              </a:tr>
              <a:tr h="628979">
                <a:tc>
                  <a:txBody>
                    <a:bodyPr/>
                    <a:lstStyle/>
                    <a:p>
                      <a:pPr marL="0" marR="0" algn="r">
                        <a:lnSpc>
                          <a:spcPct val="120000"/>
                        </a:lnSpc>
                        <a:spcBef>
                          <a:spcPts val="0"/>
                        </a:spcBef>
                        <a:spcAft>
                          <a:spcPts val="0"/>
                        </a:spcAft>
                        <a:tabLst>
                          <a:tab pos="1260475" algn="l"/>
                          <a:tab pos="457200" algn="l"/>
                        </a:tabLst>
                      </a:pPr>
                      <a:r>
                        <a:rPr lang="en-US" sz="2400">
                          <a:effectLst/>
                        </a:rPr>
                        <a:t>120,000</a:t>
                      </a:r>
                      <a:endParaRPr lang="en-US" sz="240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0" algn="r" rtl="1">
                        <a:lnSpc>
                          <a:spcPct val="120000"/>
                        </a:lnSpc>
                        <a:spcBef>
                          <a:spcPts val="0"/>
                        </a:spcBef>
                        <a:spcAft>
                          <a:spcPts val="0"/>
                        </a:spcAft>
                        <a:tabLst>
                          <a:tab pos="1260475" algn="l"/>
                          <a:tab pos="457200" algn="l"/>
                        </a:tabLst>
                      </a:pPr>
                      <a:r>
                        <a:rPr lang="ar-SA" sz="2400" smtClean="0">
                          <a:effectLst/>
                        </a:rPr>
                        <a:t>3ساعات حصاد</a:t>
                      </a:r>
                      <a:br>
                        <a:rPr lang="ar-SA" sz="2400" smtClean="0">
                          <a:effectLst/>
                        </a:rPr>
                      </a:br>
                      <a:r>
                        <a:rPr lang="ar-SA" sz="2400" smtClean="0">
                          <a:effectLst/>
                        </a:rPr>
                        <a:t> 1ساعة --&gt; 40 ألف ليرة لبنانية</a:t>
                      </a:r>
                      <a:endParaRPr lang="en-US" sz="240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0" algn="r" rtl="1">
                        <a:lnSpc>
                          <a:spcPct val="120000"/>
                        </a:lnSpc>
                        <a:spcBef>
                          <a:spcPts val="0"/>
                        </a:spcBef>
                        <a:spcAft>
                          <a:spcPts val="0"/>
                        </a:spcAft>
                        <a:tabLst>
                          <a:tab pos="1260475" algn="l"/>
                          <a:tab pos="457200" algn="l"/>
                        </a:tabLst>
                      </a:pPr>
                      <a:r>
                        <a:rPr lang="ar-SA" sz="2400" b="1" dirty="0">
                          <a:effectLst/>
                        </a:rPr>
                        <a:t>حصادة</a:t>
                      </a:r>
                      <a:endParaRPr lang="en-US" sz="2400" b="1" dirty="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extLst>
                  <a:ext uri="{0D108BD9-81ED-4DB2-BD59-A6C34878D82A}">
                    <a16:rowId xmlns:a16="http://schemas.microsoft.com/office/drawing/2014/main" val="1205278860"/>
                  </a:ext>
                </a:extLst>
              </a:tr>
              <a:tr h="628979">
                <a:tc>
                  <a:txBody>
                    <a:bodyPr/>
                    <a:lstStyle/>
                    <a:p>
                      <a:pPr marL="0" marR="0" algn="r">
                        <a:lnSpc>
                          <a:spcPct val="120000"/>
                        </a:lnSpc>
                        <a:spcBef>
                          <a:spcPts val="0"/>
                        </a:spcBef>
                        <a:spcAft>
                          <a:spcPts val="0"/>
                        </a:spcAft>
                        <a:tabLst>
                          <a:tab pos="1260475" algn="l"/>
                          <a:tab pos="457200" algn="l"/>
                        </a:tabLst>
                      </a:pPr>
                      <a:r>
                        <a:rPr lang="en-US" sz="2400">
                          <a:effectLst/>
                        </a:rPr>
                        <a:t>120,000</a:t>
                      </a:r>
                      <a:endParaRPr lang="en-US" sz="240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0" algn="r" rtl="1">
                        <a:lnSpc>
                          <a:spcPct val="120000"/>
                        </a:lnSpc>
                        <a:spcBef>
                          <a:spcPts val="0"/>
                        </a:spcBef>
                        <a:spcAft>
                          <a:spcPts val="0"/>
                        </a:spcAft>
                        <a:tabLst>
                          <a:tab pos="1260475" algn="l"/>
                          <a:tab pos="457200" algn="l"/>
                        </a:tabLst>
                      </a:pPr>
                      <a:r>
                        <a:rPr lang="ar-SA" sz="2400" smtClean="0">
                          <a:effectLst/>
                        </a:rPr>
                        <a:t>2ساعة للدرّاسة</a:t>
                      </a:r>
                      <a:br>
                        <a:rPr lang="ar-SA" sz="2400" smtClean="0">
                          <a:effectLst/>
                        </a:rPr>
                      </a:br>
                      <a:r>
                        <a:rPr lang="ar-SA" sz="2400" smtClean="0">
                          <a:effectLst/>
                        </a:rPr>
                        <a:t> 1ساعة --&gt; 60 ألف ليرة لبنانية</a:t>
                      </a:r>
                      <a:endParaRPr lang="en-US" sz="240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0" algn="r" rtl="1">
                        <a:lnSpc>
                          <a:spcPct val="120000"/>
                        </a:lnSpc>
                        <a:spcBef>
                          <a:spcPts val="0"/>
                        </a:spcBef>
                        <a:spcAft>
                          <a:spcPts val="0"/>
                        </a:spcAft>
                        <a:tabLst>
                          <a:tab pos="1260475" algn="l"/>
                          <a:tab pos="457200" algn="l"/>
                        </a:tabLst>
                      </a:pPr>
                      <a:r>
                        <a:rPr lang="ar-SA" sz="2400" b="1" dirty="0" smtClean="0">
                          <a:effectLst/>
                        </a:rPr>
                        <a:t>در</a:t>
                      </a:r>
                      <a:r>
                        <a:rPr lang="ar-LB" sz="2400" b="1" dirty="0" smtClean="0">
                          <a:effectLst/>
                        </a:rPr>
                        <a:t>ّ</a:t>
                      </a:r>
                      <a:r>
                        <a:rPr lang="ar-SA" sz="2400" b="1" dirty="0" smtClean="0">
                          <a:effectLst/>
                        </a:rPr>
                        <a:t>اسة </a:t>
                      </a:r>
                      <a:endParaRPr lang="en-US" sz="2400" b="1" dirty="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extLst>
                  <a:ext uri="{0D108BD9-81ED-4DB2-BD59-A6C34878D82A}">
                    <a16:rowId xmlns:a16="http://schemas.microsoft.com/office/drawing/2014/main" val="918195972"/>
                  </a:ext>
                </a:extLst>
              </a:tr>
              <a:tr h="628979">
                <a:tc>
                  <a:txBody>
                    <a:bodyPr/>
                    <a:lstStyle/>
                    <a:p>
                      <a:pPr marL="0" marR="0" algn="r">
                        <a:lnSpc>
                          <a:spcPct val="120000"/>
                        </a:lnSpc>
                        <a:spcBef>
                          <a:spcPts val="0"/>
                        </a:spcBef>
                        <a:spcAft>
                          <a:spcPts val="0"/>
                        </a:spcAft>
                        <a:tabLst>
                          <a:tab pos="1260475" algn="l"/>
                          <a:tab pos="457200" algn="l"/>
                        </a:tabLst>
                      </a:pPr>
                      <a:r>
                        <a:rPr lang="en-US" sz="2400">
                          <a:effectLst/>
                        </a:rPr>
                        <a:t>360,000</a:t>
                      </a:r>
                      <a:endParaRPr lang="en-US" sz="240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0" algn="r" rtl="1">
                        <a:lnSpc>
                          <a:spcPct val="120000"/>
                        </a:lnSpc>
                        <a:spcBef>
                          <a:spcPts val="0"/>
                        </a:spcBef>
                        <a:spcAft>
                          <a:spcPts val="0"/>
                        </a:spcAft>
                        <a:tabLst>
                          <a:tab pos="1260475" algn="l"/>
                          <a:tab pos="457200" algn="l"/>
                        </a:tabLst>
                      </a:pPr>
                      <a:r>
                        <a:rPr lang="ar-SA" sz="2400" dirty="0" smtClean="0">
                          <a:effectLst/>
                        </a:rPr>
                        <a:t>8عمّال</a:t>
                      </a:r>
                      <a:br>
                        <a:rPr lang="ar-SA" sz="2400" dirty="0" smtClean="0">
                          <a:effectLst/>
                        </a:rPr>
                      </a:br>
                      <a:r>
                        <a:rPr lang="ar-SA" sz="2400" dirty="0" smtClean="0">
                          <a:effectLst/>
                        </a:rPr>
                        <a:t> 1عامل --&gt; 45 ألف ليرة لبنانية </a:t>
                      </a:r>
                      <a:endParaRPr lang="en-US" sz="2400" dirty="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0" algn="r" rtl="1">
                        <a:lnSpc>
                          <a:spcPct val="120000"/>
                        </a:lnSpc>
                        <a:spcBef>
                          <a:spcPts val="0"/>
                        </a:spcBef>
                        <a:spcAft>
                          <a:spcPts val="0"/>
                        </a:spcAft>
                        <a:tabLst>
                          <a:tab pos="1260475" algn="l"/>
                          <a:tab pos="457200" algn="l"/>
                        </a:tabLst>
                      </a:pPr>
                      <a:r>
                        <a:rPr lang="ar-SA" sz="2400" b="1" dirty="0">
                          <a:effectLst/>
                        </a:rPr>
                        <a:t>عمّال </a:t>
                      </a:r>
                      <a:endParaRPr lang="en-US" sz="2400" b="1" dirty="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extLst>
                  <a:ext uri="{0D108BD9-81ED-4DB2-BD59-A6C34878D82A}">
                    <a16:rowId xmlns:a16="http://schemas.microsoft.com/office/drawing/2014/main" val="1713934394"/>
                  </a:ext>
                </a:extLst>
              </a:tr>
              <a:tr h="314489">
                <a:tc>
                  <a:txBody>
                    <a:bodyPr/>
                    <a:lstStyle/>
                    <a:p>
                      <a:pPr marL="0" marR="0" algn="r">
                        <a:lnSpc>
                          <a:spcPct val="120000"/>
                        </a:lnSpc>
                        <a:spcBef>
                          <a:spcPts val="0"/>
                        </a:spcBef>
                        <a:spcAft>
                          <a:spcPts val="0"/>
                        </a:spcAft>
                        <a:tabLst>
                          <a:tab pos="1260475" algn="l"/>
                          <a:tab pos="457200" algn="l"/>
                        </a:tabLst>
                      </a:pPr>
                      <a:r>
                        <a:rPr lang="en-US" sz="2400">
                          <a:effectLst/>
                        </a:rPr>
                        <a:t>980,000</a:t>
                      </a:r>
                      <a:endParaRPr lang="en-US" sz="240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endParaRPr lang="en-US" sz="2400" dirty="0">
                        <a:effectLst/>
                        <a:latin typeface="Times New Roman" panose="02020603050405020304" pitchFamily="18" charset="0"/>
                      </a:endParaRPr>
                    </a:p>
                  </a:txBody>
                  <a:tcPr marL="68580" marR="68580" marT="0" marB="0"/>
                </a:tc>
                <a:tc>
                  <a:txBody>
                    <a:bodyPr/>
                    <a:lstStyle/>
                    <a:p>
                      <a:pPr algn="r" rtl="1"/>
                      <a:r>
                        <a:rPr lang="ar-LB" sz="2400" b="1" dirty="0" smtClean="0">
                          <a:effectLst/>
                          <a:latin typeface="Times New Roman" panose="02020603050405020304" pitchFamily="18" charset="0"/>
                        </a:rPr>
                        <a:t>المجموع النهائي</a:t>
                      </a:r>
                      <a:endParaRPr lang="en-US" sz="2400" b="1" dirty="0">
                        <a:effectLst/>
                        <a:latin typeface="Times New Roman" panose="02020603050405020304" pitchFamily="18" charset="0"/>
                      </a:endParaRPr>
                    </a:p>
                  </a:txBody>
                  <a:tcPr marL="68580" marR="68580" marT="0" marB="0"/>
                </a:tc>
                <a:extLst>
                  <a:ext uri="{0D108BD9-81ED-4DB2-BD59-A6C34878D82A}">
                    <a16:rowId xmlns:a16="http://schemas.microsoft.com/office/drawing/2014/main" val="3579587161"/>
                  </a:ext>
                </a:extLst>
              </a:tr>
            </a:tbl>
          </a:graphicData>
        </a:graphic>
      </p:graphicFrame>
      <p:grpSp>
        <p:nvGrpSpPr>
          <p:cNvPr id="20" name="Group 19"/>
          <p:cNvGrpSpPr/>
          <p:nvPr/>
        </p:nvGrpSpPr>
        <p:grpSpPr>
          <a:xfrm>
            <a:off x="10197924" y="26463020"/>
            <a:ext cx="10514549" cy="3217236"/>
            <a:chOff x="12087186" y="20201159"/>
            <a:chExt cx="7019943" cy="3396097"/>
          </a:xfrm>
        </p:grpSpPr>
        <p:sp>
          <p:nvSpPr>
            <p:cNvPr id="92" name="TextBox 91"/>
            <p:cNvSpPr txBox="1"/>
            <p:nvPr/>
          </p:nvSpPr>
          <p:spPr>
            <a:xfrm>
              <a:off x="12768242" y="20920992"/>
              <a:ext cx="6338886" cy="1670260"/>
            </a:xfrm>
            <a:prstGeom prst="rect">
              <a:avLst/>
            </a:prstGeom>
            <a:noFill/>
          </p:spPr>
          <p:txBody>
            <a:bodyPr wrap="square" rtlCol="0">
              <a:spAutoFit/>
            </a:bodyPr>
            <a:lstStyle/>
            <a:p>
              <a:pPr algn="just" rtl="1"/>
              <a:r>
                <a:rPr lang="ar-LB" sz="2400" dirty="0" smtClean="0"/>
                <a:t>ينتج 600 كيلو غرام من الدقيق حوالي 960 كيلو غرام خبز أي 200 ربطة خبز و النتيجة حصلنا عليها في العملية الحسابية التالية:</a:t>
              </a:r>
            </a:p>
            <a:p>
              <a:endParaRPr lang="en-US" dirty="0"/>
            </a:p>
          </p:txBody>
        </p:sp>
        <p:sp>
          <p:nvSpPr>
            <p:cNvPr id="93" name="TextBox 92"/>
            <p:cNvSpPr txBox="1"/>
            <p:nvPr/>
          </p:nvSpPr>
          <p:spPr>
            <a:xfrm>
              <a:off x="14941480" y="22306166"/>
              <a:ext cx="3921760" cy="830997"/>
            </a:xfrm>
            <a:prstGeom prst="rect">
              <a:avLst/>
            </a:prstGeom>
            <a:noFill/>
          </p:spPr>
          <p:txBody>
            <a:bodyPr wrap="square" rtlCol="0">
              <a:spAutoFit/>
            </a:bodyPr>
            <a:lstStyle/>
            <a:p>
              <a:pPr algn="r" rtl="1"/>
              <a:r>
                <a:rPr lang="ar-LB" sz="2400" dirty="0" smtClean="0"/>
                <a:t>1 كيلو دقيق </a:t>
              </a:r>
              <a:r>
                <a:rPr lang="ar-LB" sz="2400" dirty="0" smtClean="0">
                  <a:sym typeface="Wingdings" panose="05000000000000000000" pitchFamily="2" charset="2"/>
                </a:rPr>
                <a:t></a:t>
              </a:r>
              <a:r>
                <a:rPr lang="ar-LB" sz="2400" dirty="0" smtClean="0"/>
                <a:t> </a:t>
              </a:r>
              <a:r>
                <a:rPr lang="ar-LB" sz="2400" dirty="0" smtClean="0">
                  <a:sym typeface="Wingdings" panose="05000000000000000000" pitchFamily="2" charset="2"/>
                </a:rPr>
                <a:t>1.6 كيلو خبز</a:t>
              </a:r>
            </a:p>
            <a:p>
              <a:pPr algn="r" rtl="1"/>
              <a:r>
                <a:rPr lang="ar-LB" sz="2400" dirty="0" smtClean="0">
                  <a:sym typeface="Wingdings" panose="05000000000000000000" pitchFamily="2" charset="2"/>
                </a:rPr>
                <a:t>600 كيلو دقيق 960 كيلو خبز </a:t>
              </a:r>
              <a:endParaRPr lang="en-US" sz="2400" dirty="0"/>
            </a:p>
          </p:txBody>
        </p:sp>
        <p:sp>
          <p:nvSpPr>
            <p:cNvPr id="94" name="TextBox 93"/>
            <p:cNvSpPr txBox="1"/>
            <p:nvPr/>
          </p:nvSpPr>
          <p:spPr>
            <a:xfrm>
              <a:off x="12087186" y="22027596"/>
              <a:ext cx="3921760" cy="1569660"/>
            </a:xfrm>
            <a:prstGeom prst="rect">
              <a:avLst/>
            </a:prstGeom>
            <a:noFill/>
          </p:spPr>
          <p:txBody>
            <a:bodyPr wrap="square" rtlCol="0">
              <a:spAutoFit/>
            </a:bodyPr>
            <a:lstStyle/>
            <a:p>
              <a:pPr algn="r" rtl="1"/>
              <a:r>
                <a:rPr lang="ar-LB" sz="2400" dirty="0" smtClean="0"/>
                <a:t>1.6 كيلو خبز</a:t>
              </a:r>
              <a:r>
                <a:rPr lang="ar-LB" sz="2400" dirty="0" smtClean="0">
                  <a:sym typeface="Wingdings" panose="05000000000000000000" pitchFamily="2" charset="2"/>
                </a:rPr>
                <a:t></a:t>
              </a:r>
              <a:r>
                <a:rPr lang="ar-LB" sz="2400" dirty="0" smtClean="0"/>
                <a:t> </a:t>
              </a:r>
              <a:r>
                <a:rPr lang="ar-LB" sz="2400" dirty="0" smtClean="0">
                  <a:sym typeface="Wingdings" panose="05000000000000000000" pitchFamily="2" charset="2"/>
                </a:rPr>
                <a:t>2 رغيف</a:t>
              </a:r>
            </a:p>
            <a:p>
              <a:pPr algn="r" rtl="1"/>
              <a:r>
                <a:rPr lang="ar-LB" sz="2400" dirty="0" smtClean="0">
                  <a:sym typeface="Wingdings" panose="05000000000000000000" pitchFamily="2" charset="2"/>
                </a:rPr>
                <a:t>960 كيلو خبز  1,200 رغيف أي ما يعادل 200 ربطة خبز و في كل ربطة 6 أرغفة </a:t>
              </a:r>
              <a:endParaRPr lang="en-US" sz="2400" dirty="0"/>
            </a:p>
          </p:txBody>
        </p:sp>
        <p:sp>
          <p:nvSpPr>
            <p:cNvPr id="95" name="TextBox 94"/>
            <p:cNvSpPr txBox="1"/>
            <p:nvPr/>
          </p:nvSpPr>
          <p:spPr>
            <a:xfrm>
              <a:off x="15317449" y="20201159"/>
              <a:ext cx="3789680" cy="617285"/>
            </a:xfrm>
            <a:prstGeom prst="rect">
              <a:avLst/>
            </a:prstGeom>
            <a:noFill/>
          </p:spPr>
          <p:txBody>
            <a:bodyPr wrap="square" rtlCol="0">
              <a:spAutoFit/>
            </a:bodyPr>
            <a:lstStyle/>
            <a:p>
              <a:pPr marL="514350" indent="-514350" algn="r" rtl="1">
                <a:buFont typeface="+mj-lt"/>
                <a:buAutoNum type="arabicPeriod" startAt="6"/>
              </a:pPr>
              <a:r>
                <a:rPr lang="ar-LB" sz="3200" b="1" dirty="0" smtClean="0"/>
                <a:t>كمية انتاج الخبز </a:t>
              </a:r>
              <a:endParaRPr lang="en-US" sz="3200" b="1" dirty="0"/>
            </a:p>
          </p:txBody>
        </p:sp>
      </p:grpSp>
      <p:sp>
        <p:nvSpPr>
          <p:cNvPr id="45" name="Rectangle 44"/>
          <p:cNvSpPr/>
          <p:nvPr/>
        </p:nvSpPr>
        <p:spPr>
          <a:xfrm>
            <a:off x="5811451" y="21940429"/>
            <a:ext cx="4055919" cy="461665"/>
          </a:xfrm>
          <a:prstGeom prst="rect">
            <a:avLst/>
          </a:prstGeom>
        </p:spPr>
        <p:txBody>
          <a:bodyPr wrap="none">
            <a:spAutoFit/>
          </a:bodyPr>
          <a:lstStyle/>
          <a:p>
            <a:pPr algn="just" rtl="1"/>
            <a:r>
              <a:rPr lang="ar-LB" sz="2400" dirty="0"/>
              <a:t>التكاليف التفصلية هي في الجدول التالي:</a:t>
            </a:r>
            <a:endParaRPr lang="en-US" sz="2400" dirty="0"/>
          </a:p>
        </p:txBody>
      </p:sp>
    </p:spTree>
    <p:extLst>
      <p:ext uri="{BB962C8B-B14F-4D97-AF65-F5344CB8AC3E}">
        <p14:creationId xmlns:p14="http://schemas.microsoft.com/office/powerpoint/2010/main" val="3584964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TotalTime>
  <Words>702</Words>
  <Application>Microsoft Office PowerPoint</Application>
  <PresentationFormat>Custom</PresentationFormat>
  <Paragraphs>63</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Calibri Light</vt:lpstr>
      <vt:lpstr>GretaArabic</vt:lpstr>
      <vt:lpstr>Open Sans</vt:lpstr>
      <vt:lpstr>Palatino Linotype</vt:lpstr>
      <vt:lpstr>Times New Roman</vt:lpstr>
      <vt:lpstr>Traditional Arabic</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siham aisha</dc:creator>
  <cp:lastModifiedBy>siham aisha</cp:lastModifiedBy>
  <cp:revision>21</cp:revision>
  <dcterms:created xsi:type="dcterms:W3CDTF">2020-03-09T06:43:57Z</dcterms:created>
  <dcterms:modified xsi:type="dcterms:W3CDTF">2020-03-30T11:06:21Z</dcterms:modified>
</cp:coreProperties>
</file>