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031200" cy="30175200"/>
  <p:notesSz cx="6858000" cy="9144000"/>
  <p:defaultTextStyle>
    <a:defPPr>
      <a:defRPr lang="en-US"/>
    </a:defPPr>
    <a:lvl1pPr marL="0" algn="l" defTabSz="2457907" rtl="0" eaLnBrk="1" latinLnBrk="0" hangingPunct="1">
      <a:defRPr sz="4838" kern="1200">
        <a:solidFill>
          <a:schemeClr val="tx1"/>
        </a:solidFill>
        <a:latin typeface="+mn-lt"/>
        <a:ea typeface="+mn-ea"/>
        <a:cs typeface="+mn-cs"/>
      </a:defRPr>
    </a:lvl1pPr>
    <a:lvl2pPr marL="1228954" algn="l" defTabSz="2457907" rtl="0" eaLnBrk="1" latinLnBrk="0" hangingPunct="1">
      <a:defRPr sz="4838" kern="1200">
        <a:solidFill>
          <a:schemeClr val="tx1"/>
        </a:solidFill>
        <a:latin typeface="+mn-lt"/>
        <a:ea typeface="+mn-ea"/>
        <a:cs typeface="+mn-cs"/>
      </a:defRPr>
    </a:lvl2pPr>
    <a:lvl3pPr marL="2457907" algn="l" defTabSz="2457907" rtl="0" eaLnBrk="1" latinLnBrk="0" hangingPunct="1">
      <a:defRPr sz="4838" kern="1200">
        <a:solidFill>
          <a:schemeClr val="tx1"/>
        </a:solidFill>
        <a:latin typeface="+mn-lt"/>
        <a:ea typeface="+mn-ea"/>
        <a:cs typeface="+mn-cs"/>
      </a:defRPr>
    </a:lvl3pPr>
    <a:lvl4pPr marL="3686861" algn="l" defTabSz="2457907" rtl="0" eaLnBrk="1" latinLnBrk="0" hangingPunct="1">
      <a:defRPr sz="4838" kern="1200">
        <a:solidFill>
          <a:schemeClr val="tx1"/>
        </a:solidFill>
        <a:latin typeface="+mn-lt"/>
        <a:ea typeface="+mn-ea"/>
        <a:cs typeface="+mn-cs"/>
      </a:defRPr>
    </a:lvl4pPr>
    <a:lvl5pPr marL="4915814" algn="l" defTabSz="2457907" rtl="0" eaLnBrk="1" latinLnBrk="0" hangingPunct="1">
      <a:defRPr sz="4838" kern="1200">
        <a:solidFill>
          <a:schemeClr val="tx1"/>
        </a:solidFill>
        <a:latin typeface="+mn-lt"/>
        <a:ea typeface="+mn-ea"/>
        <a:cs typeface="+mn-cs"/>
      </a:defRPr>
    </a:lvl5pPr>
    <a:lvl6pPr marL="6144768" algn="l" defTabSz="2457907" rtl="0" eaLnBrk="1" latinLnBrk="0" hangingPunct="1">
      <a:defRPr sz="4838" kern="1200">
        <a:solidFill>
          <a:schemeClr val="tx1"/>
        </a:solidFill>
        <a:latin typeface="+mn-lt"/>
        <a:ea typeface="+mn-ea"/>
        <a:cs typeface="+mn-cs"/>
      </a:defRPr>
    </a:lvl6pPr>
    <a:lvl7pPr marL="7373722" algn="l" defTabSz="2457907" rtl="0" eaLnBrk="1" latinLnBrk="0" hangingPunct="1">
      <a:defRPr sz="4838" kern="1200">
        <a:solidFill>
          <a:schemeClr val="tx1"/>
        </a:solidFill>
        <a:latin typeface="+mn-lt"/>
        <a:ea typeface="+mn-ea"/>
        <a:cs typeface="+mn-cs"/>
      </a:defRPr>
    </a:lvl7pPr>
    <a:lvl8pPr marL="8602675" algn="l" defTabSz="2457907" rtl="0" eaLnBrk="1" latinLnBrk="0" hangingPunct="1">
      <a:defRPr sz="4838" kern="1200">
        <a:solidFill>
          <a:schemeClr val="tx1"/>
        </a:solidFill>
        <a:latin typeface="+mn-lt"/>
        <a:ea typeface="+mn-ea"/>
        <a:cs typeface="+mn-cs"/>
      </a:defRPr>
    </a:lvl8pPr>
    <a:lvl9pPr marL="9831629" algn="l" defTabSz="2457907" rtl="0" eaLnBrk="1" latinLnBrk="0" hangingPunct="1">
      <a:defRPr sz="4838"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7" d="100"/>
          <a:sy n="17" d="100"/>
        </p:scale>
        <p:origin x="2750"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4938397"/>
            <a:ext cx="17876520" cy="10505440"/>
          </a:xfrm>
        </p:spPr>
        <p:txBody>
          <a:bodyPr anchor="b"/>
          <a:lstStyle>
            <a:lvl1pPr algn="ctr">
              <a:defRPr sz="13800"/>
            </a:lvl1pPr>
          </a:lstStyle>
          <a:p>
            <a:r>
              <a:rPr lang="en-US" smtClean="0"/>
              <a:t>Click to edit Master title style</a:t>
            </a:r>
            <a:endParaRPr lang="en-US" dirty="0"/>
          </a:p>
        </p:txBody>
      </p:sp>
      <p:sp>
        <p:nvSpPr>
          <p:cNvPr id="3" name="Subtitle 2"/>
          <p:cNvSpPr>
            <a:spLocks noGrp="1"/>
          </p:cNvSpPr>
          <p:nvPr>
            <p:ph type="subTitle" idx="1"/>
          </p:nvPr>
        </p:nvSpPr>
        <p:spPr>
          <a:xfrm>
            <a:off x="2628900" y="15848967"/>
            <a:ext cx="15773400" cy="7285353"/>
          </a:xfrm>
        </p:spPr>
        <p:txBody>
          <a:bodyPr/>
          <a:lstStyle>
            <a:lvl1pPr marL="0" indent="0" algn="ctr">
              <a:buNone/>
              <a:defRPr sz="5520"/>
            </a:lvl1pPr>
            <a:lvl2pPr marL="1051560" indent="0" algn="ctr">
              <a:buNone/>
              <a:defRPr sz="4600"/>
            </a:lvl2pPr>
            <a:lvl3pPr marL="2103120" indent="0" algn="ctr">
              <a:buNone/>
              <a:defRPr sz="4140"/>
            </a:lvl3pPr>
            <a:lvl4pPr marL="3154680" indent="0" algn="ctr">
              <a:buNone/>
              <a:defRPr sz="3680"/>
            </a:lvl4pPr>
            <a:lvl5pPr marL="4206240" indent="0" algn="ctr">
              <a:buNone/>
              <a:defRPr sz="3680"/>
            </a:lvl5pPr>
            <a:lvl6pPr marL="5257800" indent="0" algn="ctr">
              <a:buNone/>
              <a:defRPr sz="3680"/>
            </a:lvl6pPr>
            <a:lvl7pPr marL="6309360" indent="0" algn="ctr">
              <a:buNone/>
              <a:defRPr sz="3680"/>
            </a:lvl7pPr>
            <a:lvl8pPr marL="7360920" indent="0" algn="ctr">
              <a:buNone/>
              <a:defRPr sz="3680"/>
            </a:lvl8pPr>
            <a:lvl9pPr marL="8412480" indent="0" algn="ctr">
              <a:buNone/>
              <a:defRPr sz="3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B5ADF4-4C67-4238-9F67-4CCF97E246FE}"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366069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5ADF4-4C67-4238-9F67-4CCF97E246FE}"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3255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50453" y="1606550"/>
            <a:ext cx="4534853" cy="2557208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5896" y="1606550"/>
            <a:ext cx="13341668" cy="255720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5ADF4-4C67-4238-9F67-4CCF97E246FE}"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955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5ADF4-4C67-4238-9F67-4CCF97E246FE}"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206197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34942" y="7522854"/>
            <a:ext cx="18139410" cy="12552043"/>
          </a:xfrm>
        </p:spPr>
        <p:txBody>
          <a:bodyPr anchor="b"/>
          <a:lstStyle>
            <a:lvl1pPr>
              <a:defRPr sz="13800"/>
            </a:lvl1pPr>
          </a:lstStyle>
          <a:p>
            <a:r>
              <a:rPr lang="en-US" smtClean="0"/>
              <a:t>Click to edit Master title style</a:t>
            </a:r>
            <a:endParaRPr lang="en-US" dirty="0"/>
          </a:p>
        </p:txBody>
      </p:sp>
      <p:sp>
        <p:nvSpPr>
          <p:cNvPr id="3" name="Text Placeholder 2"/>
          <p:cNvSpPr>
            <a:spLocks noGrp="1"/>
          </p:cNvSpPr>
          <p:nvPr>
            <p:ph type="body" idx="1"/>
          </p:nvPr>
        </p:nvSpPr>
        <p:spPr>
          <a:xfrm>
            <a:off x="1434942" y="20193644"/>
            <a:ext cx="18139410" cy="6600823"/>
          </a:xfrm>
        </p:spPr>
        <p:txBody>
          <a:bodyPr/>
          <a:lstStyle>
            <a:lvl1pPr marL="0" indent="0">
              <a:buNone/>
              <a:defRPr sz="5520">
                <a:solidFill>
                  <a:schemeClr val="tx1"/>
                </a:solidFill>
              </a:defRPr>
            </a:lvl1pPr>
            <a:lvl2pPr marL="1051560" indent="0">
              <a:buNone/>
              <a:defRPr sz="4600">
                <a:solidFill>
                  <a:schemeClr val="tx1">
                    <a:tint val="75000"/>
                  </a:schemeClr>
                </a:solidFill>
              </a:defRPr>
            </a:lvl2pPr>
            <a:lvl3pPr marL="2103120" indent="0">
              <a:buNone/>
              <a:defRPr sz="4140">
                <a:solidFill>
                  <a:schemeClr val="tx1">
                    <a:tint val="75000"/>
                  </a:schemeClr>
                </a:solidFill>
              </a:defRPr>
            </a:lvl3pPr>
            <a:lvl4pPr marL="3154680" indent="0">
              <a:buNone/>
              <a:defRPr sz="3680">
                <a:solidFill>
                  <a:schemeClr val="tx1">
                    <a:tint val="75000"/>
                  </a:schemeClr>
                </a:solidFill>
              </a:defRPr>
            </a:lvl4pPr>
            <a:lvl5pPr marL="4206240" indent="0">
              <a:buNone/>
              <a:defRPr sz="3680">
                <a:solidFill>
                  <a:schemeClr val="tx1">
                    <a:tint val="75000"/>
                  </a:schemeClr>
                </a:solidFill>
              </a:defRPr>
            </a:lvl5pPr>
            <a:lvl6pPr marL="5257800" indent="0">
              <a:buNone/>
              <a:defRPr sz="3680">
                <a:solidFill>
                  <a:schemeClr val="tx1">
                    <a:tint val="75000"/>
                  </a:schemeClr>
                </a:solidFill>
              </a:defRPr>
            </a:lvl6pPr>
            <a:lvl7pPr marL="6309360" indent="0">
              <a:buNone/>
              <a:defRPr sz="3680">
                <a:solidFill>
                  <a:schemeClr val="tx1">
                    <a:tint val="75000"/>
                  </a:schemeClr>
                </a:solidFill>
              </a:defRPr>
            </a:lvl7pPr>
            <a:lvl8pPr marL="7360920" indent="0">
              <a:buNone/>
              <a:defRPr sz="3680">
                <a:solidFill>
                  <a:schemeClr val="tx1">
                    <a:tint val="75000"/>
                  </a:schemeClr>
                </a:solidFill>
              </a:defRPr>
            </a:lvl8pPr>
            <a:lvl9pPr marL="8412480" indent="0">
              <a:buNone/>
              <a:defRPr sz="3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B5ADF4-4C67-4238-9F67-4CCF97E246FE}"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416367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5895" y="8032750"/>
            <a:ext cx="8938260" cy="191458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647045" y="8032750"/>
            <a:ext cx="8938260" cy="191458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B5ADF4-4C67-4238-9F67-4CCF97E246FE}" type="datetimeFigureOut">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40839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8634" y="1606557"/>
            <a:ext cx="18139410" cy="58324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8637" y="7397117"/>
            <a:ext cx="8897182" cy="3625213"/>
          </a:xfrm>
        </p:spPr>
        <p:txBody>
          <a:bodyPr anchor="b"/>
          <a:lstStyle>
            <a:lvl1pPr marL="0" indent="0">
              <a:buNone/>
              <a:defRPr sz="5520" b="1"/>
            </a:lvl1pPr>
            <a:lvl2pPr marL="1051560" indent="0">
              <a:buNone/>
              <a:defRPr sz="4600" b="1"/>
            </a:lvl2pPr>
            <a:lvl3pPr marL="2103120" indent="0">
              <a:buNone/>
              <a:defRPr sz="4140" b="1"/>
            </a:lvl3pPr>
            <a:lvl4pPr marL="3154680" indent="0">
              <a:buNone/>
              <a:defRPr sz="3680" b="1"/>
            </a:lvl4pPr>
            <a:lvl5pPr marL="4206240" indent="0">
              <a:buNone/>
              <a:defRPr sz="3680" b="1"/>
            </a:lvl5pPr>
            <a:lvl6pPr marL="5257800" indent="0">
              <a:buNone/>
              <a:defRPr sz="3680" b="1"/>
            </a:lvl6pPr>
            <a:lvl7pPr marL="6309360" indent="0">
              <a:buNone/>
              <a:defRPr sz="3680" b="1"/>
            </a:lvl7pPr>
            <a:lvl8pPr marL="7360920" indent="0">
              <a:buNone/>
              <a:defRPr sz="3680" b="1"/>
            </a:lvl8pPr>
            <a:lvl9pPr marL="8412480" indent="0">
              <a:buNone/>
              <a:defRPr sz="3680" b="1"/>
            </a:lvl9pPr>
          </a:lstStyle>
          <a:p>
            <a:pPr lvl="0"/>
            <a:r>
              <a:rPr lang="en-US" smtClean="0"/>
              <a:t>Edit Master text styles</a:t>
            </a:r>
          </a:p>
        </p:txBody>
      </p:sp>
      <p:sp>
        <p:nvSpPr>
          <p:cNvPr id="4" name="Content Placeholder 3"/>
          <p:cNvSpPr>
            <a:spLocks noGrp="1"/>
          </p:cNvSpPr>
          <p:nvPr>
            <p:ph sz="half" idx="2"/>
          </p:nvPr>
        </p:nvSpPr>
        <p:spPr>
          <a:xfrm>
            <a:off x="1448637" y="11022330"/>
            <a:ext cx="8897182" cy="16212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647046" y="7397117"/>
            <a:ext cx="8940999" cy="3625213"/>
          </a:xfrm>
        </p:spPr>
        <p:txBody>
          <a:bodyPr anchor="b"/>
          <a:lstStyle>
            <a:lvl1pPr marL="0" indent="0">
              <a:buNone/>
              <a:defRPr sz="5520" b="1"/>
            </a:lvl1pPr>
            <a:lvl2pPr marL="1051560" indent="0">
              <a:buNone/>
              <a:defRPr sz="4600" b="1"/>
            </a:lvl2pPr>
            <a:lvl3pPr marL="2103120" indent="0">
              <a:buNone/>
              <a:defRPr sz="4140" b="1"/>
            </a:lvl3pPr>
            <a:lvl4pPr marL="3154680" indent="0">
              <a:buNone/>
              <a:defRPr sz="3680" b="1"/>
            </a:lvl4pPr>
            <a:lvl5pPr marL="4206240" indent="0">
              <a:buNone/>
              <a:defRPr sz="3680" b="1"/>
            </a:lvl5pPr>
            <a:lvl6pPr marL="5257800" indent="0">
              <a:buNone/>
              <a:defRPr sz="3680" b="1"/>
            </a:lvl6pPr>
            <a:lvl7pPr marL="6309360" indent="0">
              <a:buNone/>
              <a:defRPr sz="3680" b="1"/>
            </a:lvl7pPr>
            <a:lvl8pPr marL="7360920" indent="0">
              <a:buNone/>
              <a:defRPr sz="3680" b="1"/>
            </a:lvl8pPr>
            <a:lvl9pPr marL="8412480" indent="0">
              <a:buNone/>
              <a:defRPr sz="3680" b="1"/>
            </a:lvl9pPr>
          </a:lstStyle>
          <a:p>
            <a:pPr lvl="0"/>
            <a:r>
              <a:rPr lang="en-US" smtClean="0"/>
              <a:t>Edit Master text styles</a:t>
            </a:r>
          </a:p>
        </p:txBody>
      </p:sp>
      <p:sp>
        <p:nvSpPr>
          <p:cNvPr id="6" name="Content Placeholder 5"/>
          <p:cNvSpPr>
            <a:spLocks noGrp="1"/>
          </p:cNvSpPr>
          <p:nvPr>
            <p:ph sz="quarter" idx="4"/>
          </p:nvPr>
        </p:nvSpPr>
        <p:spPr>
          <a:xfrm>
            <a:off x="10647046" y="11022330"/>
            <a:ext cx="8940999" cy="16212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B5ADF4-4C67-4238-9F67-4CCF97E246FE}" type="datetimeFigureOut">
              <a:rPr lang="en-US" smtClean="0"/>
              <a:t>22-Mar-20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80435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B5ADF4-4C67-4238-9F67-4CCF97E246FE}" type="datetimeFigureOut">
              <a:rPr lang="en-US" smtClean="0"/>
              <a:t>22-Mar-20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328766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5ADF4-4C67-4238-9F67-4CCF97E246FE}" type="datetimeFigureOut">
              <a:rPr lang="en-US" smtClean="0"/>
              <a:t>22-Mar-20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33109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8635" y="2011680"/>
            <a:ext cx="6783109" cy="7040880"/>
          </a:xfrm>
        </p:spPr>
        <p:txBody>
          <a:bodyPr anchor="b"/>
          <a:lstStyle>
            <a:lvl1pPr>
              <a:defRPr sz="7360"/>
            </a:lvl1pPr>
          </a:lstStyle>
          <a:p>
            <a:r>
              <a:rPr lang="en-US" smtClean="0"/>
              <a:t>Click to edit Master title style</a:t>
            </a:r>
            <a:endParaRPr lang="en-US" dirty="0"/>
          </a:p>
        </p:txBody>
      </p:sp>
      <p:sp>
        <p:nvSpPr>
          <p:cNvPr id="3" name="Content Placeholder 2"/>
          <p:cNvSpPr>
            <a:spLocks noGrp="1"/>
          </p:cNvSpPr>
          <p:nvPr>
            <p:ph idx="1"/>
          </p:nvPr>
        </p:nvSpPr>
        <p:spPr>
          <a:xfrm>
            <a:off x="8940999" y="4344677"/>
            <a:ext cx="10647045" cy="21443950"/>
          </a:xfrm>
        </p:spPr>
        <p:txBody>
          <a:bodyPr/>
          <a:lstStyle>
            <a:lvl1pPr>
              <a:defRPr sz="7360"/>
            </a:lvl1pPr>
            <a:lvl2pPr>
              <a:defRPr sz="6440"/>
            </a:lvl2pPr>
            <a:lvl3pPr>
              <a:defRPr sz="5520"/>
            </a:lvl3pPr>
            <a:lvl4pPr>
              <a:defRPr sz="4600"/>
            </a:lvl4pPr>
            <a:lvl5pPr>
              <a:defRPr sz="4600"/>
            </a:lvl5pPr>
            <a:lvl6pPr>
              <a:defRPr sz="4600"/>
            </a:lvl6pPr>
            <a:lvl7pPr>
              <a:defRPr sz="4600"/>
            </a:lvl7pPr>
            <a:lvl8pPr>
              <a:defRPr sz="4600"/>
            </a:lvl8pPr>
            <a:lvl9pPr>
              <a:defRPr sz="4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8635" y="9052560"/>
            <a:ext cx="6783109" cy="16770987"/>
          </a:xfrm>
        </p:spPr>
        <p:txBody>
          <a:bodyPr/>
          <a:lstStyle>
            <a:lvl1pPr marL="0" indent="0">
              <a:buNone/>
              <a:defRPr sz="3680"/>
            </a:lvl1pPr>
            <a:lvl2pPr marL="1051560" indent="0">
              <a:buNone/>
              <a:defRPr sz="3220"/>
            </a:lvl2pPr>
            <a:lvl3pPr marL="2103120" indent="0">
              <a:buNone/>
              <a:defRPr sz="2760"/>
            </a:lvl3pPr>
            <a:lvl4pPr marL="3154680" indent="0">
              <a:buNone/>
              <a:defRPr sz="2300"/>
            </a:lvl4pPr>
            <a:lvl5pPr marL="4206240" indent="0">
              <a:buNone/>
              <a:defRPr sz="2300"/>
            </a:lvl5pPr>
            <a:lvl6pPr marL="5257800" indent="0">
              <a:buNone/>
              <a:defRPr sz="2300"/>
            </a:lvl6pPr>
            <a:lvl7pPr marL="6309360" indent="0">
              <a:buNone/>
              <a:defRPr sz="2300"/>
            </a:lvl7pPr>
            <a:lvl8pPr marL="7360920" indent="0">
              <a:buNone/>
              <a:defRPr sz="2300"/>
            </a:lvl8pPr>
            <a:lvl9pPr marL="8412480" indent="0">
              <a:buNone/>
              <a:defRPr sz="2300"/>
            </a:lvl9pPr>
          </a:lstStyle>
          <a:p>
            <a:pPr lvl="0"/>
            <a:r>
              <a:rPr lang="en-US" smtClean="0"/>
              <a:t>Edit Master text styles</a:t>
            </a:r>
          </a:p>
        </p:txBody>
      </p:sp>
      <p:sp>
        <p:nvSpPr>
          <p:cNvPr id="5" name="Date Placeholder 4"/>
          <p:cNvSpPr>
            <a:spLocks noGrp="1"/>
          </p:cNvSpPr>
          <p:nvPr>
            <p:ph type="dt" sz="half" idx="10"/>
          </p:nvPr>
        </p:nvSpPr>
        <p:spPr/>
        <p:txBody>
          <a:bodyPr/>
          <a:lstStyle/>
          <a:p>
            <a:fld id="{D1B5ADF4-4C67-4238-9F67-4CCF97E246FE}" type="datetimeFigureOut">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332496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8635" y="2011680"/>
            <a:ext cx="6783109" cy="7040880"/>
          </a:xfrm>
        </p:spPr>
        <p:txBody>
          <a:bodyPr anchor="b"/>
          <a:lstStyle>
            <a:lvl1pPr>
              <a:defRPr sz="7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940999" y="4344677"/>
            <a:ext cx="10647045" cy="21443950"/>
          </a:xfrm>
        </p:spPr>
        <p:txBody>
          <a:bodyPr anchor="t"/>
          <a:lstStyle>
            <a:lvl1pPr marL="0" indent="0">
              <a:buNone/>
              <a:defRPr sz="7360"/>
            </a:lvl1pPr>
            <a:lvl2pPr marL="1051560" indent="0">
              <a:buNone/>
              <a:defRPr sz="6440"/>
            </a:lvl2pPr>
            <a:lvl3pPr marL="2103120" indent="0">
              <a:buNone/>
              <a:defRPr sz="5520"/>
            </a:lvl3pPr>
            <a:lvl4pPr marL="3154680" indent="0">
              <a:buNone/>
              <a:defRPr sz="4600"/>
            </a:lvl4pPr>
            <a:lvl5pPr marL="4206240" indent="0">
              <a:buNone/>
              <a:defRPr sz="4600"/>
            </a:lvl5pPr>
            <a:lvl6pPr marL="5257800" indent="0">
              <a:buNone/>
              <a:defRPr sz="4600"/>
            </a:lvl6pPr>
            <a:lvl7pPr marL="6309360" indent="0">
              <a:buNone/>
              <a:defRPr sz="4600"/>
            </a:lvl7pPr>
            <a:lvl8pPr marL="7360920" indent="0">
              <a:buNone/>
              <a:defRPr sz="4600"/>
            </a:lvl8pPr>
            <a:lvl9pPr marL="8412480" indent="0">
              <a:buNone/>
              <a:defRPr sz="4600"/>
            </a:lvl9pPr>
          </a:lstStyle>
          <a:p>
            <a:r>
              <a:rPr lang="en-US" smtClean="0"/>
              <a:t>Click icon to add picture</a:t>
            </a:r>
            <a:endParaRPr lang="en-US" dirty="0"/>
          </a:p>
        </p:txBody>
      </p:sp>
      <p:sp>
        <p:nvSpPr>
          <p:cNvPr id="4" name="Text Placeholder 3"/>
          <p:cNvSpPr>
            <a:spLocks noGrp="1"/>
          </p:cNvSpPr>
          <p:nvPr>
            <p:ph type="body" sz="half" idx="2"/>
          </p:nvPr>
        </p:nvSpPr>
        <p:spPr>
          <a:xfrm>
            <a:off x="1448635" y="9052560"/>
            <a:ext cx="6783109" cy="16770987"/>
          </a:xfrm>
        </p:spPr>
        <p:txBody>
          <a:bodyPr/>
          <a:lstStyle>
            <a:lvl1pPr marL="0" indent="0">
              <a:buNone/>
              <a:defRPr sz="3680"/>
            </a:lvl1pPr>
            <a:lvl2pPr marL="1051560" indent="0">
              <a:buNone/>
              <a:defRPr sz="3220"/>
            </a:lvl2pPr>
            <a:lvl3pPr marL="2103120" indent="0">
              <a:buNone/>
              <a:defRPr sz="2760"/>
            </a:lvl3pPr>
            <a:lvl4pPr marL="3154680" indent="0">
              <a:buNone/>
              <a:defRPr sz="2300"/>
            </a:lvl4pPr>
            <a:lvl5pPr marL="4206240" indent="0">
              <a:buNone/>
              <a:defRPr sz="2300"/>
            </a:lvl5pPr>
            <a:lvl6pPr marL="5257800" indent="0">
              <a:buNone/>
              <a:defRPr sz="2300"/>
            </a:lvl6pPr>
            <a:lvl7pPr marL="6309360" indent="0">
              <a:buNone/>
              <a:defRPr sz="2300"/>
            </a:lvl7pPr>
            <a:lvl8pPr marL="7360920" indent="0">
              <a:buNone/>
              <a:defRPr sz="2300"/>
            </a:lvl8pPr>
            <a:lvl9pPr marL="8412480" indent="0">
              <a:buNone/>
              <a:defRPr sz="2300"/>
            </a:lvl9pPr>
          </a:lstStyle>
          <a:p>
            <a:pPr lvl="0"/>
            <a:r>
              <a:rPr lang="en-US" smtClean="0"/>
              <a:t>Edit Master text styles</a:t>
            </a:r>
          </a:p>
        </p:txBody>
      </p:sp>
      <p:sp>
        <p:nvSpPr>
          <p:cNvPr id="5" name="Date Placeholder 4"/>
          <p:cNvSpPr>
            <a:spLocks noGrp="1"/>
          </p:cNvSpPr>
          <p:nvPr>
            <p:ph type="dt" sz="half" idx="10"/>
          </p:nvPr>
        </p:nvSpPr>
        <p:spPr/>
        <p:txBody>
          <a:bodyPr/>
          <a:lstStyle/>
          <a:p>
            <a:fld id="{D1B5ADF4-4C67-4238-9F67-4CCF97E246FE}" type="datetimeFigureOut">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15BD6-B573-4769-BD1C-CDA0F4B976CD}" type="slidenum">
              <a:rPr lang="en-US" smtClean="0"/>
              <a:t>‹#›</a:t>
            </a:fld>
            <a:endParaRPr lang="en-US"/>
          </a:p>
        </p:txBody>
      </p:sp>
    </p:spTree>
    <p:extLst>
      <p:ext uri="{BB962C8B-B14F-4D97-AF65-F5344CB8AC3E}">
        <p14:creationId xmlns:p14="http://schemas.microsoft.com/office/powerpoint/2010/main" val="209006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5895" y="1606557"/>
            <a:ext cx="18139410" cy="58324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5895" y="8032750"/>
            <a:ext cx="18139410" cy="1914588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45895" y="27967947"/>
            <a:ext cx="4732020" cy="1606550"/>
          </a:xfrm>
          <a:prstGeom prst="rect">
            <a:avLst/>
          </a:prstGeom>
        </p:spPr>
        <p:txBody>
          <a:bodyPr vert="horz" lIns="91440" tIns="45720" rIns="91440" bIns="45720" rtlCol="0" anchor="ctr"/>
          <a:lstStyle>
            <a:lvl1pPr algn="l">
              <a:defRPr sz="2760">
                <a:solidFill>
                  <a:schemeClr val="tx1">
                    <a:tint val="75000"/>
                  </a:schemeClr>
                </a:solidFill>
              </a:defRPr>
            </a:lvl1pPr>
          </a:lstStyle>
          <a:p>
            <a:fld id="{D1B5ADF4-4C67-4238-9F67-4CCF97E246FE}" type="datetimeFigureOut">
              <a:rPr lang="en-US" smtClean="0"/>
              <a:t>22-Mar-20</a:t>
            </a:fld>
            <a:endParaRPr lang="en-US"/>
          </a:p>
        </p:txBody>
      </p:sp>
      <p:sp>
        <p:nvSpPr>
          <p:cNvPr id="5" name="Footer Placeholder 4"/>
          <p:cNvSpPr>
            <a:spLocks noGrp="1"/>
          </p:cNvSpPr>
          <p:nvPr>
            <p:ph type="ftr" sz="quarter" idx="3"/>
          </p:nvPr>
        </p:nvSpPr>
        <p:spPr>
          <a:xfrm>
            <a:off x="6966585" y="27967947"/>
            <a:ext cx="7098030" cy="1606550"/>
          </a:xfrm>
          <a:prstGeom prst="rect">
            <a:avLst/>
          </a:prstGeom>
        </p:spPr>
        <p:txBody>
          <a:bodyPr vert="horz" lIns="91440" tIns="45720" rIns="91440" bIns="45720" rtlCol="0" anchor="ctr"/>
          <a:lstStyle>
            <a:lvl1pPr algn="ctr">
              <a:defRPr sz="2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853285" y="27967947"/>
            <a:ext cx="4732020" cy="1606550"/>
          </a:xfrm>
          <a:prstGeom prst="rect">
            <a:avLst/>
          </a:prstGeom>
        </p:spPr>
        <p:txBody>
          <a:bodyPr vert="horz" lIns="91440" tIns="45720" rIns="91440" bIns="45720" rtlCol="0" anchor="ctr"/>
          <a:lstStyle>
            <a:lvl1pPr algn="r">
              <a:defRPr sz="2760">
                <a:solidFill>
                  <a:schemeClr val="tx1">
                    <a:tint val="75000"/>
                  </a:schemeClr>
                </a:solidFill>
              </a:defRPr>
            </a:lvl1pPr>
          </a:lstStyle>
          <a:p>
            <a:fld id="{D1815BD6-B573-4769-BD1C-CDA0F4B976CD}" type="slidenum">
              <a:rPr lang="en-US" smtClean="0"/>
              <a:t>‹#›</a:t>
            </a:fld>
            <a:endParaRPr lang="en-US"/>
          </a:p>
        </p:txBody>
      </p:sp>
    </p:spTree>
    <p:extLst>
      <p:ext uri="{BB962C8B-B14F-4D97-AF65-F5344CB8AC3E}">
        <p14:creationId xmlns:p14="http://schemas.microsoft.com/office/powerpoint/2010/main" val="2070352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03120" rtl="0" eaLnBrk="1" latinLnBrk="0" hangingPunct="1">
        <a:lnSpc>
          <a:spcPct val="90000"/>
        </a:lnSpc>
        <a:spcBef>
          <a:spcPct val="0"/>
        </a:spcBef>
        <a:buNone/>
        <a:defRPr sz="10120" kern="1200">
          <a:solidFill>
            <a:schemeClr val="tx1"/>
          </a:solidFill>
          <a:latin typeface="+mj-lt"/>
          <a:ea typeface="+mj-ea"/>
          <a:cs typeface="+mj-cs"/>
        </a:defRPr>
      </a:lvl1pPr>
    </p:titleStyle>
    <p:bodyStyle>
      <a:lvl1pPr marL="525780" indent="-525780" algn="l" defTabSz="2103120" rtl="0" eaLnBrk="1" latinLnBrk="0" hangingPunct="1">
        <a:lnSpc>
          <a:spcPct val="90000"/>
        </a:lnSpc>
        <a:spcBef>
          <a:spcPts val="2300"/>
        </a:spcBef>
        <a:buFont typeface="Arial" panose="020B0604020202020204" pitchFamily="34" charset="0"/>
        <a:buChar char="•"/>
        <a:defRPr sz="6440" kern="1200">
          <a:solidFill>
            <a:schemeClr val="tx1"/>
          </a:solidFill>
          <a:latin typeface="+mn-lt"/>
          <a:ea typeface="+mn-ea"/>
          <a:cs typeface="+mn-cs"/>
        </a:defRPr>
      </a:lvl1pPr>
      <a:lvl2pPr marL="1577340" indent="-525780" algn="l" defTabSz="2103120" rtl="0" eaLnBrk="1" latinLnBrk="0" hangingPunct="1">
        <a:lnSpc>
          <a:spcPct val="90000"/>
        </a:lnSpc>
        <a:spcBef>
          <a:spcPts val="1150"/>
        </a:spcBef>
        <a:buFont typeface="Arial" panose="020B0604020202020204" pitchFamily="34" charset="0"/>
        <a:buChar char="•"/>
        <a:defRPr sz="5520" kern="1200">
          <a:solidFill>
            <a:schemeClr val="tx1"/>
          </a:solidFill>
          <a:latin typeface="+mn-lt"/>
          <a:ea typeface="+mn-ea"/>
          <a:cs typeface="+mn-cs"/>
        </a:defRPr>
      </a:lvl2pPr>
      <a:lvl3pPr marL="2628900" indent="-525780" algn="l" defTabSz="2103120" rtl="0" eaLnBrk="1" latinLnBrk="0" hangingPunct="1">
        <a:lnSpc>
          <a:spcPct val="90000"/>
        </a:lnSpc>
        <a:spcBef>
          <a:spcPts val="1150"/>
        </a:spcBef>
        <a:buFont typeface="Arial" panose="020B0604020202020204" pitchFamily="34" charset="0"/>
        <a:buChar char="•"/>
        <a:defRPr sz="4600" kern="1200">
          <a:solidFill>
            <a:schemeClr val="tx1"/>
          </a:solidFill>
          <a:latin typeface="+mn-lt"/>
          <a:ea typeface="+mn-ea"/>
          <a:cs typeface="+mn-cs"/>
        </a:defRPr>
      </a:lvl3pPr>
      <a:lvl4pPr marL="3680460" indent="-525780" algn="l" defTabSz="2103120" rtl="0" eaLnBrk="1" latinLnBrk="0" hangingPunct="1">
        <a:lnSpc>
          <a:spcPct val="90000"/>
        </a:lnSpc>
        <a:spcBef>
          <a:spcPts val="1150"/>
        </a:spcBef>
        <a:buFont typeface="Arial" panose="020B0604020202020204" pitchFamily="34" charset="0"/>
        <a:buChar char="•"/>
        <a:defRPr sz="4140" kern="1200">
          <a:solidFill>
            <a:schemeClr val="tx1"/>
          </a:solidFill>
          <a:latin typeface="+mn-lt"/>
          <a:ea typeface="+mn-ea"/>
          <a:cs typeface="+mn-cs"/>
        </a:defRPr>
      </a:lvl4pPr>
      <a:lvl5pPr marL="4732020" indent="-525780" algn="l" defTabSz="2103120" rtl="0" eaLnBrk="1" latinLnBrk="0" hangingPunct="1">
        <a:lnSpc>
          <a:spcPct val="90000"/>
        </a:lnSpc>
        <a:spcBef>
          <a:spcPts val="1150"/>
        </a:spcBef>
        <a:buFont typeface="Arial" panose="020B0604020202020204" pitchFamily="34" charset="0"/>
        <a:buChar char="•"/>
        <a:defRPr sz="4140" kern="1200">
          <a:solidFill>
            <a:schemeClr val="tx1"/>
          </a:solidFill>
          <a:latin typeface="+mn-lt"/>
          <a:ea typeface="+mn-ea"/>
          <a:cs typeface="+mn-cs"/>
        </a:defRPr>
      </a:lvl5pPr>
      <a:lvl6pPr marL="5783580" indent="-525780" algn="l" defTabSz="2103120" rtl="0" eaLnBrk="1" latinLnBrk="0" hangingPunct="1">
        <a:lnSpc>
          <a:spcPct val="90000"/>
        </a:lnSpc>
        <a:spcBef>
          <a:spcPts val="1150"/>
        </a:spcBef>
        <a:buFont typeface="Arial" panose="020B0604020202020204" pitchFamily="34" charset="0"/>
        <a:buChar char="•"/>
        <a:defRPr sz="4140" kern="1200">
          <a:solidFill>
            <a:schemeClr val="tx1"/>
          </a:solidFill>
          <a:latin typeface="+mn-lt"/>
          <a:ea typeface="+mn-ea"/>
          <a:cs typeface="+mn-cs"/>
        </a:defRPr>
      </a:lvl6pPr>
      <a:lvl7pPr marL="6835140" indent="-525780" algn="l" defTabSz="2103120" rtl="0" eaLnBrk="1" latinLnBrk="0" hangingPunct="1">
        <a:lnSpc>
          <a:spcPct val="90000"/>
        </a:lnSpc>
        <a:spcBef>
          <a:spcPts val="1150"/>
        </a:spcBef>
        <a:buFont typeface="Arial" panose="020B0604020202020204" pitchFamily="34" charset="0"/>
        <a:buChar char="•"/>
        <a:defRPr sz="4140" kern="1200">
          <a:solidFill>
            <a:schemeClr val="tx1"/>
          </a:solidFill>
          <a:latin typeface="+mn-lt"/>
          <a:ea typeface="+mn-ea"/>
          <a:cs typeface="+mn-cs"/>
        </a:defRPr>
      </a:lvl7pPr>
      <a:lvl8pPr marL="7886700" indent="-525780" algn="l" defTabSz="2103120" rtl="0" eaLnBrk="1" latinLnBrk="0" hangingPunct="1">
        <a:lnSpc>
          <a:spcPct val="90000"/>
        </a:lnSpc>
        <a:spcBef>
          <a:spcPts val="1150"/>
        </a:spcBef>
        <a:buFont typeface="Arial" panose="020B0604020202020204" pitchFamily="34" charset="0"/>
        <a:buChar char="•"/>
        <a:defRPr sz="4140" kern="1200">
          <a:solidFill>
            <a:schemeClr val="tx1"/>
          </a:solidFill>
          <a:latin typeface="+mn-lt"/>
          <a:ea typeface="+mn-ea"/>
          <a:cs typeface="+mn-cs"/>
        </a:defRPr>
      </a:lvl8pPr>
      <a:lvl9pPr marL="8938260" indent="-525780" algn="l" defTabSz="2103120" rtl="0" eaLnBrk="1" latinLnBrk="0" hangingPunct="1">
        <a:lnSpc>
          <a:spcPct val="90000"/>
        </a:lnSpc>
        <a:spcBef>
          <a:spcPts val="1150"/>
        </a:spcBef>
        <a:buFont typeface="Arial" panose="020B0604020202020204" pitchFamily="34" charset="0"/>
        <a:buChar char="•"/>
        <a:defRPr sz="4140" kern="1200">
          <a:solidFill>
            <a:schemeClr val="tx1"/>
          </a:solidFill>
          <a:latin typeface="+mn-lt"/>
          <a:ea typeface="+mn-ea"/>
          <a:cs typeface="+mn-cs"/>
        </a:defRPr>
      </a:lvl9pPr>
    </p:bodyStyle>
    <p:otherStyle>
      <a:defPPr>
        <a:defRPr lang="en-US"/>
      </a:defPPr>
      <a:lvl1pPr marL="0" algn="l" defTabSz="2103120" rtl="0" eaLnBrk="1" latinLnBrk="0" hangingPunct="1">
        <a:defRPr sz="4140" kern="1200">
          <a:solidFill>
            <a:schemeClr val="tx1"/>
          </a:solidFill>
          <a:latin typeface="+mn-lt"/>
          <a:ea typeface="+mn-ea"/>
          <a:cs typeface="+mn-cs"/>
        </a:defRPr>
      </a:lvl1pPr>
      <a:lvl2pPr marL="1051560" algn="l" defTabSz="2103120" rtl="0" eaLnBrk="1" latinLnBrk="0" hangingPunct="1">
        <a:defRPr sz="4140" kern="1200">
          <a:solidFill>
            <a:schemeClr val="tx1"/>
          </a:solidFill>
          <a:latin typeface="+mn-lt"/>
          <a:ea typeface="+mn-ea"/>
          <a:cs typeface="+mn-cs"/>
        </a:defRPr>
      </a:lvl2pPr>
      <a:lvl3pPr marL="2103120" algn="l" defTabSz="2103120" rtl="0" eaLnBrk="1" latinLnBrk="0" hangingPunct="1">
        <a:defRPr sz="4140" kern="1200">
          <a:solidFill>
            <a:schemeClr val="tx1"/>
          </a:solidFill>
          <a:latin typeface="+mn-lt"/>
          <a:ea typeface="+mn-ea"/>
          <a:cs typeface="+mn-cs"/>
        </a:defRPr>
      </a:lvl3pPr>
      <a:lvl4pPr marL="3154680" algn="l" defTabSz="2103120" rtl="0" eaLnBrk="1" latinLnBrk="0" hangingPunct="1">
        <a:defRPr sz="4140" kern="1200">
          <a:solidFill>
            <a:schemeClr val="tx1"/>
          </a:solidFill>
          <a:latin typeface="+mn-lt"/>
          <a:ea typeface="+mn-ea"/>
          <a:cs typeface="+mn-cs"/>
        </a:defRPr>
      </a:lvl4pPr>
      <a:lvl5pPr marL="4206240" algn="l" defTabSz="2103120" rtl="0" eaLnBrk="1" latinLnBrk="0" hangingPunct="1">
        <a:defRPr sz="4140" kern="1200">
          <a:solidFill>
            <a:schemeClr val="tx1"/>
          </a:solidFill>
          <a:latin typeface="+mn-lt"/>
          <a:ea typeface="+mn-ea"/>
          <a:cs typeface="+mn-cs"/>
        </a:defRPr>
      </a:lvl5pPr>
      <a:lvl6pPr marL="5257800" algn="l" defTabSz="2103120" rtl="0" eaLnBrk="1" latinLnBrk="0" hangingPunct="1">
        <a:defRPr sz="4140" kern="1200">
          <a:solidFill>
            <a:schemeClr val="tx1"/>
          </a:solidFill>
          <a:latin typeface="+mn-lt"/>
          <a:ea typeface="+mn-ea"/>
          <a:cs typeface="+mn-cs"/>
        </a:defRPr>
      </a:lvl6pPr>
      <a:lvl7pPr marL="6309360" algn="l" defTabSz="2103120" rtl="0" eaLnBrk="1" latinLnBrk="0" hangingPunct="1">
        <a:defRPr sz="4140" kern="1200">
          <a:solidFill>
            <a:schemeClr val="tx1"/>
          </a:solidFill>
          <a:latin typeface="+mn-lt"/>
          <a:ea typeface="+mn-ea"/>
          <a:cs typeface="+mn-cs"/>
        </a:defRPr>
      </a:lvl7pPr>
      <a:lvl8pPr marL="7360920" algn="l" defTabSz="2103120" rtl="0" eaLnBrk="1" latinLnBrk="0" hangingPunct="1">
        <a:defRPr sz="4140" kern="1200">
          <a:solidFill>
            <a:schemeClr val="tx1"/>
          </a:solidFill>
          <a:latin typeface="+mn-lt"/>
          <a:ea typeface="+mn-ea"/>
          <a:cs typeface="+mn-cs"/>
        </a:defRPr>
      </a:lvl8pPr>
      <a:lvl9pPr marL="8412480" algn="l" defTabSz="2103120" rtl="0" eaLnBrk="1" latinLnBrk="0" hangingPunct="1">
        <a:defRPr sz="41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6109855" cy="2078710"/>
          </a:xfrm>
          <a:prstGeom prst="rect">
            <a:avLst/>
          </a:prstGeom>
        </p:spPr>
      </p:pic>
      <p:sp>
        <p:nvSpPr>
          <p:cNvPr id="5" name="Rectangle 4"/>
          <p:cNvSpPr/>
          <p:nvPr/>
        </p:nvSpPr>
        <p:spPr>
          <a:xfrm>
            <a:off x="6898785" y="577690"/>
            <a:ext cx="5274200" cy="923330"/>
          </a:xfrm>
          <a:prstGeom prst="rect">
            <a:avLst/>
          </a:prstGeom>
        </p:spPr>
        <p:txBody>
          <a:bodyPr wrap="none">
            <a:spAutoFit/>
          </a:bodyPr>
          <a:lstStyle/>
          <a:p>
            <a:pPr algn="r" rtl="1"/>
            <a:r>
              <a:rPr lang="ar-LB" sz="5400" dirty="0" smtClean="0"/>
              <a:t>بسم الله الرحمن الرحيم</a:t>
            </a:r>
            <a:r>
              <a:rPr lang="ar-LB" dirty="0" smtClean="0"/>
              <a:t> </a:t>
            </a:r>
            <a:endParaRPr lang="en-US" dirty="0"/>
          </a:p>
        </p:txBody>
      </p:sp>
      <p:pic>
        <p:nvPicPr>
          <p:cNvPr id="6" name="Picture 5" descr="D:\NLAP\91b7a907-5f50-401c-b133-08d6961b29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0156" y="380539"/>
            <a:ext cx="2713843" cy="2011812"/>
          </a:xfrm>
          <a:prstGeom prst="rect">
            <a:avLst/>
          </a:prstGeom>
          <a:noFill/>
          <a:ln>
            <a:noFill/>
          </a:ln>
        </p:spPr>
      </p:pic>
      <p:sp>
        <p:nvSpPr>
          <p:cNvPr id="7" name="Rectangle 6"/>
          <p:cNvSpPr/>
          <p:nvPr/>
        </p:nvSpPr>
        <p:spPr>
          <a:xfrm>
            <a:off x="5467142" y="2078710"/>
            <a:ext cx="10750059" cy="836832"/>
          </a:xfrm>
          <a:prstGeom prst="rect">
            <a:avLst/>
          </a:prstGeom>
        </p:spPr>
        <p:txBody>
          <a:bodyPr wrap="none">
            <a:spAutoFit/>
          </a:bodyPr>
          <a:lstStyle/>
          <a:p>
            <a:r>
              <a:rPr lang="de-DE" b="1" dirty="0" smtClean="0"/>
              <a:t>Inactives power plants in North Lebanon </a:t>
            </a:r>
            <a:endParaRPr lang="en-US" dirty="0"/>
          </a:p>
        </p:txBody>
      </p:sp>
      <p:sp>
        <p:nvSpPr>
          <p:cNvPr id="8" name="Rectangle 7"/>
          <p:cNvSpPr/>
          <p:nvPr/>
        </p:nvSpPr>
        <p:spPr>
          <a:xfrm>
            <a:off x="329745" y="3696009"/>
            <a:ext cx="5900513" cy="1077218"/>
          </a:xfrm>
          <a:prstGeom prst="rect">
            <a:avLst/>
          </a:prstGeom>
        </p:spPr>
        <p:txBody>
          <a:bodyPr wrap="square">
            <a:spAutoFit/>
          </a:bodyPr>
          <a:lstStyle/>
          <a:p>
            <a:r>
              <a:rPr lang="en-US" sz="3200" dirty="0" smtClean="0">
                <a:latin typeface="Arial Black" panose="020B0A04020102020204" pitchFamily="34" charset="0"/>
              </a:rPr>
              <a:t>Distribution of power</a:t>
            </a:r>
            <a:r>
              <a:rPr lang="en-US" sz="2800" dirty="0" smtClean="0">
                <a:latin typeface="Arial Black" panose="020B0A04020102020204" pitchFamily="34" charset="0"/>
              </a:rPr>
              <a:t> </a:t>
            </a:r>
          </a:p>
          <a:p>
            <a:r>
              <a:rPr lang="en-US" sz="3200" dirty="0" smtClean="0">
                <a:latin typeface="Arial Black" panose="020B0A04020102020204" pitchFamily="34" charset="0"/>
              </a:rPr>
              <a:t>plants in Lebanon </a:t>
            </a:r>
            <a:endParaRPr lang="en-US" sz="3200" dirty="0">
              <a:latin typeface="Arial Black" panose="020B0A04020102020204" pitchFamily="34" charset="0"/>
            </a:endParaRPr>
          </a:p>
        </p:txBody>
      </p:sp>
      <p:pic>
        <p:nvPicPr>
          <p:cNvPr id="9" name="Picture 8" descr="https://books.openedition.org/ifpo/docannexe/image/423/img-6.png"/>
          <p:cNvPicPr/>
          <p:nvPr/>
        </p:nvPicPr>
        <p:blipFill>
          <a:blip r:embed="rId4">
            <a:extLst>
              <a:ext uri="{28A0092B-C50C-407E-A947-70E740481C1C}">
                <a14:useLocalDpi xmlns:a14="http://schemas.microsoft.com/office/drawing/2010/main" val="0"/>
              </a:ext>
            </a:extLst>
          </a:blip>
          <a:srcRect/>
          <a:stretch>
            <a:fillRect/>
          </a:stretch>
        </p:blipFill>
        <p:spPr bwMode="auto">
          <a:xfrm>
            <a:off x="501072" y="5798839"/>
            <a:ext cx="5394220" cy="6068248"/>
          </a:xfrm>
          <a:prstGeom prst="rect">
            <a:avLst/>
          </a:prstGeom>
          <a:noFill/>
          <a:ln>
            <a:noFill/>
          </a:ln>
        </p:spPr>
      </p:pic>
      <p:sp>
        <p:nvSpPr>
          <p:cNvPr id="10" name="Rectangle 9"/>
          <p:cNvSpPr/>
          <p:nvPr/>
        </p:nvSpPr>
        <p:spPr>
          <a:xfrm>
            <a:off x="4745637" y="3692300"/>
            <a:ext cx="10515600" cy="2082621"/>
          </a:xfrm>
          <a:prstGeom prst="rect">
            <a:avLst/>
          </a:prstGeom>
        </p:spPr>
        <p:txBody>
          <a:bodyPr>
            <a:spAutoFit/>
          </a:bodyPr>
          <a:lstStyle/>
          <a:p>
            <a:pPr marR="0" lvl="1">
              <a:spcBef>
                <a:spcPts val="1200"/>
              </a:spcBef>
              <a:spcAft>
                <a:spcPts val="800"/>
              </a:spcAft>
              <a:tabLst>
                <a:tab pos="360045" algn="l"/>
              </a:tabLst>
            </a:pPr>
            <a:r>
              <a:rPr lang="de-DE" sz="3200" dirty="0" smtClean="0">
                <a:latin typeface="Arial Black" panose="020B0A04020102020204" pitchFamily="34" charset="0"/>
              </a:rPr>
              <a:t>The capacity and costs of</a:t>
            </a:r>
          </a:p>
          <a:p>
            <a:pPr marR="0" lvl="1">
              <a:spcBef>
                <a:spcPts val="1200"/>
              </a:spcBef>
              <a:spcAft>
                <a:spcPts val="800"/>
              </a:spcAft>
              <a:tabLst>
                <a:tab pos="360045" algn="l"/>
              </a:tabLst>
            </a:pPr>
            <a:r>
              <a:rPr lang="de-DE" sz="3200" dirty="0" smtClean="0">
                <a:latin typeface="Arial Black" panose="020B0A04020102020204" pitchFamily="34" charset="0"/>
              </a:rPr>
              <a:t> production of existing power</a:t>
            </a:r>
          </a:p>
          <a:p>
            <a:pPr marR="0" lvl="1">
              <a:spcBef>
                <a:spcPts val="1200"/>
              </a:spcBef>
              <a:spcAft>
                <a:spcPts val="800"/>
              </a:spcAft>
              <a:tabLst>
                <a:tab pos="360045" algn="l"/>
              </a:tabLst>
            </a:pPr>
            <a:r>
              <a:rPr lang="de-DE" sz="3200" dirty="0" smtClean="0">
                <a:latin typeface="Arial Black" panose="020B0A04020102020204" pitchFamily="34" charset="0"/>
              </a:rPr>
              <a:t> plants</a:t>
            </a:r>
            <a:r>
              <a:rPr lang="de-DE" sz="2800" b="1" dirty="0" smtClean="0">
                <a:latin typeface="Arial Black" panose="020B0A04020102020204" pitchFamily="34" charset="0"/>
              </a:rPr>
              <a:t>.</a:t>
            </a:r>
            <a:endParaRPr lang="en-US" sz="2800" b="1" dirty="0">
              <a:effectLst/>
              <a:latin typeface="Arial Black" panose="020B0A04020102020204" pitchFamily="34" charset="0"/>
            </a:endParaRPr>
          </a:p>
        </p:txBody>
      </p:sp>
      <p:pic>
        <p:nvPicPr>
          <p:cNvPr id="11" name="Picture 10"/>
          <p:cNvPicPr/>
          <p:nvPr/>
        </p:nvPicPr>
        <p:blipFill rotWithShape="1">
          <a:blip r:embed="rId5"/>
          <a:srcRect t="1166" b="42593"/>
          <a:stretch/>
        </p:blipFill>
        <p:spPr bwMode="auto">
          <a:xfrm>
            <a:off x="6134066" y="5730120"/>
            <a:ext cx="6487919" cy="3860152"/>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a:srcRect t="55742"/>
          <a:stretch/>
        </p:blipFill>
        <p:spPr bwMode="auto">
          <a:xfrm>
            <a:off x="6109855" y="9985633"/>
            <a:ext cx="6512130" cy="3260814"/>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12888419" y="3668382"/>
            <a:ext cx="10515600" cy="1897955"/>
          </a:xfrm>
          <a:prstGeom prst="rect">
            <a:avLst/>
          </a:prstGeom>
        </p:spPr>
        <p:txBody>
          <a:bodyPr>
            <a:spAutoFit/>
          </a:bodyPr>
          <a:lstStyle/>
          <a:p>
            <a:pPr marR="0" lvl="1">
              <a:spcBef>
                <a:spcPts val="1200"/>
              </a:spcBef>
              <a:spcAft>
                <a:spcPts val="800"/>
              </a:spcAft>
              <a:tabLst>
                <a:tab pos="360045" algn="l"/>
              </a:tabLst>
            </a:pPr>
            <a:r>
              <a:rPr lang="en-US" sz="2800" b="1" dirty="0" smtClean="0">
                <a:latin typeface="Arial Black" panose="020B0A04020102020204" pitchFamily="34" charset="0"/>
              </a:rPr>
              <a:t>Electricity production required in </a:t>
            </a:r>
          </a:p>
          <a:p>
            <a:pPr marR="0" lvl="1">
              <a:spcBef>
                <a:spcPts val="1200"/>
              </a:spcBef>
              <a:spcAft>
                <a:spcPts val="800"/>
              </a:spcAft>
              <a:tabLst>
                <a:tab pos="360045" algn="l"/>
              </a:tabLst>
            </a:pPr>
            <a:r>
              <a:rPr lang="en-US" sz="2800" b="1" dirty="0" smtClean="0">
                <a:latin typeface="Arial Black" panose="020B0A04020102020204" pitchFamily="34" charset="0"/>
              </a:rPr>
              <a:t>the short and long term with the </a:t>
            </a:r>
          </a:p>
          <a:p>
            <a:pPr marR="0" lvl="1">
              <a:spcBef>
                <a:spcPts val="1200"/>
              </a:spcBef>
              <a:spcAft>
                <a:spcPts val="800"/>
              </a:spcAft>
              <a:tabLst>
                <a:tab pos="360045" algn="l"/>
              </a:tabLst>
            </a:pPr>
            <a:r>
              <a:rPr lang="en-US" sz="2800" b="1" dirty="0" smtClean="0">
                <a:latin typeface="Arial Black" panose="020B0A04020102020204" pitchFamily="34" charset="0"/>
              </a:rPr>
              <a:t>transport works</a:t>
            </a:r>
            <a:endParaRPr lang="en-US" sz="2800" b="1" dirty="0">
              <a:effectLst/>
              <a:latin typeface="Arial Black" panose="020B0A04020102020204" pitchFamily="34" charset="0"/>
            </a:endParaRPr>
          </a:p>
        </p:txBody>
      </p:sp>
      <p:pic>
        <p:nvPicPr>
          <p:cNvPr id="14" name="Picture 13"/>
          <p:cNvPicPr/>
          <p:nvPr/>
        </p:nvPicPr>
        <p:blipFill>
          <a:blip r:embed="rId6"/>
          <a:stretch>
            <a:fillRect/>
          </a:stretch>
        </p:blipFill>
        <p:spPr>
          <a:xfrm>
            <a:off x="13465189" y="5660437"/>
            <a:ext cx="7180853" cy="3117312"/>
          </a:xfrm>
          <a:prstGeom prst="rect">
            <a:avLst/>
          </a:prstGeom>
        </p:spPr>
      </p:pic>
      <p:pic>
        <p:nvPicPr>
          <p:cNvPr id="15" name="Picture 14"/>
          <p:cNvPicPr/>
          <p:nvPr/>
        </p:nvPicPr>
        <p:blipFill>
          <a:blip r:embed="rId7"/>
          <a:stretch>
            <a:fillRect/>
          </a:stretch>
        </p:blipFill>
        <p:spPr>
          <a:xfrm>
            <a:off x="13465189" y="9251003"/>
            <a:ext cx="7230575" cy="3559973"/>
          </a:xfrm>
          <a:prstGeom prst="rect">
            <a:avLst/>
          </a:prstGeom>
        </p:spPr>
      </p:pic>
      <p:sp>
        <p:nvSpPr>
          <p:cNvPr id="16" name="Rectangle 15"/>
          <p:cNvSpPr/>
          <p:nvPr/>
        </p:nvSpPr>
        <p:spPr>
          <a:xfrm>
            <a:off x="0" y="13377857"/>
            <a:ext cx="5753626" cy="707886"/>
          </a:xfrm>
          <a:prstGeom prst="rect">
            <a:avLst/>
          </a:prstGeom>
        </p:spPr>
        <p:txBody>
          <a:bodyPr wrap="none">
            <a:spAutoFit/>
          </a:bodyPr>
          <a:lstStyle/>
          <a:p>
            <a:pPr marR="0" lvl="0">
              <a:spcBef>
                <a:spcPts val="0"/>
              </a:spcBef>
              <a:spcAft>
                <a:spcPts val="1200"/>
              </a:spcAft>
              <a:tabLst>
                <a:tab pos="360045" algn="l"/>
              </a:tabLst>
            </a:pPr>
            <a:r>
              <a:rPr lang="de-DE" sz="4000" b="1" kern="1600" dirty="0" smtClean="0">
                <a:latin typeface="Arial Black" panose="020B0A04020102020204" pitchFamily="34" charset="0"/>
              </a:rPr>
              <a:t>MILESTONE OF EDL</a:t>
            </a:r>
            <a:endParaRPr lang="en-US" sz="4000" b="1" kern="1600" dirty="0">
              <a:latin typeface="Arial Black" panose="020B0A04020102020204" pitchFamily="34" charset="0"/>
            </a:endParaRPr>
          </a:p>
        </p:txBody>
      </p:sp>
      <p:pic>
        <p:nvPicPr>
          <p:cNvPr id="17" name="Picture 16"/>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rot="5400000" flipH="1" flipV="1">
            <a:off x="7494436" y="11209060"/>
            <a:ext cx="6695471" cy="10750059"/>
          </a:xfrm>
          <a:prstGeom prst="rect">
            <a:avLst/>
          </a:prstGeom>
        </p:spPr>
      </p:pic>
      <p:sp>
        <p:nvSpPr>
          <p:cNvPr id="18" name="Rectangle 17"/>
          <p:cNvSpPr/>
          <p:nvPr/>
        </p:nvSpPr>
        <p:spPr>
          <a:xfrm>
            <a:off x="12881645" y="19686598"/>
            <a:ext cx="8149555" cy="830997"/>
          </a:xfrm>
          <a:prstGeom prst="rect">
            <a:avLst/>
          </a:prstGeom>
        </p:spPr>
        <p:txBody>
          <a:bodyPr wrap="square">
            <a:spAutoFit/>
          </a:bodyPr>
          <a:lstStyle/>
          <a:p>
            <a:pPr marR="0" lvl="0" algn="r" rtl="1">
              <a:spcBef>
                <a:spcPts val="0"/>
              </a:spcBef>
              <a:spcAft>
                <a:spcPts val="1200"/>
              </a:spcAft>
              <a:tabLst>
                <a:tab pos="360045" algn="l"/>
              </a:tabLst>
            </a:pPr>
            <a:r>
              <a:rPr lang="en-US" sz="4800" b="1" kern="1600" dirty="0" smtClean="0">
                <a:latin typeface="Arial Black" panose="020B0A04020102020204" pitchFamily="34" charset="0"/>
              </a:rPr>
              <a:t>-2</a:t>
            </a:r>
            <a:r>
              <a:rPr lang="ar-LB" sz="4800" b="1" kern="1600" dirty="0" smtClean="0">
                <a:latin typeface="Arial Black" panose="020B0A04020102020204" pitchFamily="34" charset="0"/>
              </a:rPr>
              <a:t>خط النفط من العراق الى طرابلس</a:t>
            </a:r>
            <a:endParaRPr lang="en-US" sz="4800" b="1" kern="1600" dirty="0">
              <a:latin typeface="Arial Black" panose="020B0A04020102020204" pitchFamily="34" charset="0"/>
            </a:endParaRPr>
          </a:p>
        </p:txBody>
      </p:sp>
      <p:cxnSp>
        <p:nvCxnSpPr>
          <p:cNvPr id="20" name="Straight Connector 19"/>
          <p:cNvCxnSpPr/>
          <p:nvPr/>
        </p:nvCxnSpPr>
        <p:spPr>
          <a:xfrm>
            <a:off x="329745" y="19680814"/>
            <a:ext cx="20701455"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15644822" y="20482525"/>
            <a:ext cx="4704896" cy="3704502"/>
          </a:xfrm>
          <a:prstGeom prst="rect">
            <a:avLst/>
          </a:prstGeom>
        </p:spPr>
      </p:pic>
      <p:pic>
        <p:nvPicPr>
          <p:cNvPr id="22" name="Picture 21" descr="حقل نفط في كركوك بالعراق (رويترز)"/>
          <p:cNvPicPr/>
          <p:nvPr/>
        </p:nvPicPr>
        <p:blipFill>
          <a:blip r:embed="rId12">
            <a:extLst>
              <a:ext uri="{28A0092B-C50C-407E-A947-70E740481C1C}">
                <a14:useLocalDpi xmlns:a14="http://schemas.microsoft.com/office/drawing/2010/main" val="0"/>
              </a:ext>
            </a:extLst>
          </a:blip>
          <a:srcRect/>
          <a:stretch>
            <a:fillRect/>
          </a:stretch>
        </p:blipFill>
        <p:spPr bwMode="auto">
          <a:xfrm>
            <a:off x="15836158" y="24737727"/>
            <a:ext cx="4901993" cy="3254247"/>
          </a:xfrm>
          <a:prstGeom prst="rect">
            <a:avLst/>
          </a:prstGeom>
          <a:noFill/>
          <a:ln>
            <a:noFill/>
          </a:ln>
        </p:spPr>
      </p:pic>
      <p:sp>
        <p:nvSpPr>
          <p:cNvPr id="23" name="Rectangle 22"/>
          <p:cNvSpPr/>
          <p:nvPr/>
        </p:nvSpPr>
        <p:spPr>
          <a:xfrm>
            <a:off x="8210735" y="20517595"/>
            <a:ext cx="7288990" cy="8143768"/>
          </a:xfrm>
          <a:prstGeom prst="rect">
            <a:avLst/>
          </a:prstGeom>
        </p:spPr>
        <p:txBody>
          <a:bodyPr wrap="square">
            <a:spAutoFit/>
          </a:bodyPr>
          <a:lstStyle/>
          <a:p>
            <a:pPr algn="just" rtl="1">
              <a:lnSpc>
                <a:spcPct val="115000"/>
              </a:lnSpc>
            </a:pPr>
            <a:r>
              <a:rPr lang="ar-SA" sz="3200" dirty="0">
                <a:solidFill>
                  <a:srgbClr val="777777"/>
                </a:solidFill>
                <a:latin typeface="Arial Black" panose="020B0A04020102020204" pitchFamily="34" charset="0"/>
                <a:ea typeface="Times New Roman" panose="02020603050405020304" pitchFamily="18" charset="0"/>
              </a:rPr>
              <a:t>أنشئت البنية التحتية الأصلية خلال ثلاثينيات القرن الماضي، عندما نجح أنبوبان بحجم 12 بوصة في نقل النفط من كركوك إلى حيفا في فلسطين وإلى طرابلس في لبنان</a:t>
            </a:r>
            <a:r>
              <a:rPr lang="en-US" sz="3200" dirty="0" smtClean="0">
                <a:solidFill>
                  <a:srgbClr val="777777"/>
                </a:solidFill>
                <a:latin typeface="Arial Black" panose="020B0A04020102020204" pitchFamily="34" charset="0"/>
                <a:ea typeface="Times New Roman" panose="02020603050405020304" pitchFamily="18" charset="0"/>
              </a:rPr>
              <a:t>.</a:t>
            </a:r>
            <a:endParaRPr lang="en-US" sz="2400" dirty="0" smtClean="0">
              <a:latin typeface="Arial Black" panose="020B0A04020102020204" pitchFamily="34" charset="0"/>
              <a:ea typeface="Times New Roman" panose="02020603050405020304" pitchFamily="18" charset="0"/>
            </a:endParaRPr>
          </a:p>
          <a:p>
            <a:pPr algn="just" rtl="1"/>
            <a:r>
              <a:rPr lang="ar-SA" sz="3200" dirty="0">
                <a:solidFill>
                  <a:srgbClr val="000000"/>
                </a:solidFill>
                <a:latin typeface="Times New Roman" panose="02020603050405020304" pitchFamily="18" charset="0"/>
                <a:ea typeface="Times New Roman" panose="02020603050405020304" pitchFamily="18" charset="0"/>
              </a:rPr>
              <a:t>منشآت النفط في طرابلس تتألف من مصفاة ومصبّ يقع على بعد ثلاثة أميال شمال شرق عاصمة الشمال، ومساحته الإجمالية هي مليون م2.</a:t>
            </a:r>
            <a:endParaRPr lang="en-US" sz="32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algn="just" rtl="1"/>
            <a:endParaRPr lang="en-US" sz="2400" dirty="0" smtClean="0">
              <a:latin typeface="Times New Roman" panose="02020603050405020304" pitchFamily="18" charset="0"/>
              <a:ea typeface="Times New Roman" panose="02020603050405020304" pitchFamily="18" charset="0"/>
            </a:endParaRPr>
          </a:p>
          <a:p>
            <a:pPr algn="just" rtl="1"/>
            <a:r>
              <a:rPr lang="ar-SA" sz="3200" dirty="0" smtClean="0">
                <a:solidFill>
                  <a:srgbClr val="000000"/>
                </a:solidFill>
                <a:latin typeface="Times New Roman" panose="02020603050405020304" pitchFamily="18" charset="0"/>
                <a:ea typeface="Times New Roman" panose="02020603050405020304" pitchFamily="18" charset="0"/>
              </a:rPr>
              <a:t>. </a:t>
            </a:r>
            <a:r>
              <a:rPr lang="ar-SA" sz="3200" dirty="0">
                <a:solidFill>
                  <a:srgbClr val="000000"/>
                </a:solidFill>
                <a:latin typeface="Times New Roman" panose="02020603050405020304" pitchFamily="18" charset="0"/>
                <a:ea typeface="Times New Roman" panose="02020603050405020304" pitchFamily="18" charset="0"/>
              </a:rPr>
              <a:t>وبعد تسع سنوات، جرى إنشاء المصفاة لتصفية النفط الخام المستورد عبر خطوط أنابيب من حقول كركوك بسعة 21000 برميل في اليوم. وتولت الحكومة اللبنانية إدارة هذه المنشآت في العام </a:t>
            </a:r>
            <a:r>
              <a:rPr lang="en-US" sz="3200" dirty="0" smtClean="0">
                <a:solidFill>
                  <a:srgbClr val="000000"/>
                </a:solidFill>
                <a:latin typeface="Times New Roman" panose="02020603050405020304" pitchFamily="18" charset="0"/>
                <a:ea typeface="Times New Roman" panose="02020603050405020304" pitchFamily="18" charset="0"/>
              </a:rPr>
              <a:t>73</a:t>
            </a:r>
            <a:r>
              <a:rPr lang="ar-SA" sz="3200" dirty="0" smtClean="0">
                <a:solidFill>
                  <a:srgbClr val="000000"/>
                </a:solidFill>
                <a:latin typeface="Times New Roman" panose="02020603050405020304" pitchFamily="18" charset="0"/>
                <a:ea typeface="Times New Roman" panose="02020603050405020304" pitchFamily="18" charset="0"/>
              </a:rPr>
              <a:t>19</a:t>
            </a:r>
            <a:r>
              <a:rPr lang="en-US" sz="3200" dirty="0" smtClean="0">
                <a:solidFill>
                  <a:srgbClr val="000000"/>
                </a:solidFill>
                <a:latin typeface="Times New Roman" panose="02020603050405020304" pitchFamily="18" charset="0"/>
                <a:ea typeface="Times New Roman" panose="02020603050405020304" pitchFamily="18" charset="0"/>
              </a:rPr>
              <a:t>.</a:t>
            </a:r>
          </a:p>
          <a:p>
            <a:pPr algn="just" rtl="1"/>
            <a:r>
              <a:rPr lang="ar-SA" sz="3200" dirty="0">
                <a:solidFill>
                  <a:srgbClr val="FF0000"/>
                </a:solidFill>
                <a:latin typeface="Times New Roman" panose="02020603050405020304" pitchFamily="18" charset="0"/>
                <a:ea typeface="Times New Roman" panose="02020603050405020304" pitchFamily="18" charset="0"/>
              </a:rPr>
              <a:t>في المقابل، أوقفت سوريا خط الأنابيب الذي يربط بين كركوك وطرابلس خلال حرب العراق وإيران في محاولة لدعم طهران ضد بغداد، وفق التقرير ذاته</a:t>
            </a:r>
            <a:r>
              <a:rPr lang="en-US" sz="3200" dirty="0" smtClean="0">
                <a:solidFill>
                  <a:srgbClr val="777777"/>
                </a:solidFill>
                <a:latin typeface="Arial" panose="020B0604020202020204" pitchFamily="34" charset="0"/>
                <a:ea typeface="Times New Roman" panose="02020603050405020304" pitchFamily="18" charset="0"/>
              </a:rPr>
              <a:t>.</a:t>
            </a:r>
          </a:p>
          <a:p>
            <a:pPr algn="just" rtl="1"/>
            <a:endParaRPr lang="en-US" sz="3200" dirty="0"/>
          </a:p>
        </p:txBody>
      </p:sp>
      <p:sp>
        <p:nvSpPr>
          <p:cNvPr id="24" name="TextBox 23"/>
          <p:cNvSpPr txBox="1"/>
          <p:nvPr/>
        </p:nvSpPr>
        <p:spPr>
          <a:xfrm>
            <a:off x="229008" y="20140409"/>
            <a:ext cx="7522226" cy="10585462"/>
          </a:xfrm>
          <a:prstGeom prst="rect">
            <a:avLst/>
          </a:prstGeom>
          <a:noFill/>
        </p:spPr>
        <p:txBody>
          <a:bodyPr wrap="square" rtlCol="0">
            <a:spAutoFit/>
          </a:bodyPr>
          <a:lstStyle/>
          <a:p>
            <a:pPr algn="r" rtl="1">
              <a:lnSpc>
                <a:spcPct val="115000"/>
              </a:lnSpc>
              <a:tabLst>
                <a:tab pos="1260475" algn="l"/>
                <a:tab pos="457200" algn="l"/>
              </a:tabLst>
            </a:pPr>
            <a:r>
              <a:rPr lang="en-US" sz="3200" dirty="0">
                <a:solidFill>
                  <a:srgbClr val="777777"/>
                </a:solidFill>
                <a:latin typeface="Palatino Linotype" panose="02040502050505030304" pitchFamily="18" charset="0"/>
                <a:ea typeface="Times New Roman" panose="02020603050405020304" pitchFamily="18" charset="0"/>
              </a:rPr>
              <a:t> </a:t>
            </a:r>
            <a:r>
              <a:rPr lang="en-US" sz="3200" dirty="0" smtClean="0">
                <a:solidFill>
                  <a:srgbClr val="777777"/>
                </a:solidFill>
                <a:latin typeface="Palatino Linotype" panose="02040502050505030304" pitchFamily="18" charset="0"/>
                <a:ea typeface="Times New Roman" panose="02020603050405020304" pitchFamily="18" charset="0"/>
              </a:rPr>
              <a:t>- </a:t>
            </a:r>
            <a:r>
              <a:rPr lang="ar-SA" sz="3200" dirty="0" smtClean="0">
                <a:solidFill>
                  <a:srgbClr val="777777"/>
                </a:solidFill>
                <a:latin typeface="Palatino Linotype" panose="02040502050505030304" pitchFamily="18" charset="0"/>
                <a:ea typeface="Times New Roman" panose="02020603050405020304" pitchFamily="18" charset="0"/>
              </a:rPr>
              <a:t>شارك </a:t>
            </a:r>
            <a:r>
              <a:rPr lang="ar-SA" sz="3200" dirty="0">
                <a:solidFill>
                  <a:srgbClr val="777777"/>
                </a:solidFill>
                <a:latin typeface="Palatino Linotype" panose="02040502050505030304" pitchFamily="18" charset="0"/>
                <a:ea typeface="Times New Roman" panose="02020603050405020304" pitchFamily="18" charset="0"/>
              </a:rPr>
              <a:t>مسؤولون من لبنان وسوريا والعراق </a:t>
            </a:r>
            <a:r>
              <a:rPr lang="ar-SA" sz="3200" dirty="0">
                <a:solidFill>
                  <a:srgbClr val="FF0000"/>
                </a:solidFill>
                <a:latin typeface="Palatino Linotype" panose="02040502050505030304" pitchFamily="18" charset="0"/>
                <a:ea typeface="Times New Roman" panose="02020603050405020304" pitchFamily="18" charset="0"/>
              </a:rPr>
              <a:t>في محادثات لإعادة تشغيل خط الأنابيب المتوقّف، </a:t>
            </a:r>
            <a:r>
              <a:rPr lang="ar-SA" sz="3200" dirty="0">
                <a:solidFill>
                  <a:srgbClr val="777777"/>
                </a:solidFill>
                <a:latin typeface="Palatino Linotype" panose="02040502050505030304" pitchFamily="18" charset="0"/>
                <a:ea typeface="Times New Roman" panose="02020603050405020304" pitchFamily="18" charset="0"/>
              </a:rPr>
              <a:t>الذي كان يربط بين حقول النفط بالقرب من كركوك في العراق ومدينة طرابلس الساحلية في لبنان، فهل سيتم تشغيل الخط الأكثر أهمية بمنطقة الشرق الأوسط؟</a:t>
            </a:r>
            <a:endParaRPr lang="en-US" sz="3200" dirty="0" smtClean="0">
              <a:latin typeface="Palatino Linotype" panose="02040502050505030304" pitchFamily="18" charset="0"/>
              <a:ea typeface="Times New Roman" panose="02020603050405020304" pitchFamily="18" charset="0"/>
              <a:cs typeface="Traditional Arabic" panose="02020603050405020304" pitchFamily="18" charset="-78"/>
            </a:endParaRPr>
          </a:p>
          <a:p>
            <a:pPr algn="r" rtl="1">
              <a:lnSpc>
                <a:spcPct val="115000"/>
              </a:lnSpc>
              <a:tabLst>
                <a:tab pos="1260475" algn="l"/>
                <a:tab pos="457200" algn="l"/>
              </a:tabLst>
            </a:pPr>
            <a:r>
              <a:rPr lang="en-US" sz="3200" dirty="0" smtClean="0">
                <a:solidFill>
                  <a:srgbClr val="777777"/>
                </a:solidFill>
                <a:latin typeface="Palatino Linotype" panose="02040502050505030304" pitchFamily="18" charset="0"/>
                <a:ea typeface="Times New Roman" panose="02020603050405020304" pitchFamily="18" charset="0"/>
              </a:rPr>
              <a:t> - </a:t>
            </a:r>
            <a:r>
              <a:rPr lang="ar-SA" sz="3200" dirty="0" smtClean="0">
                <a:solidFill>
                  <a:srgbClr val="777777"/>
                </a:solidFill>
                <a:latin typeface="Palatino Linotype" panose="02040502050505030304" pitchFamily="18" charset="0"/>
                <a:ea typeface="Times New Roman" panose="02020603050405020304" pitchFamily="18" charset="0"/>
              </a:rPr>
              <a:t>يقول </a:t>
            </a:r>
            <a:r>
              <a:rPr lang="ar-SA" sz="3200" dirty="0">
                <a:solidFill>
                  <a:srgbClr val="FF0000"/>
                </a:solidFill>
                <a:latin typeface="Palatino Linotype" panose="02040502050505030304" pitchFamily="18" charset="0"/>
                <a:ea typeface="Times New Roman" panose="02020603050405020304" pitchFamily="18" charset="0"/>
              </a:rPr>
              <a:t>تقرير </a:t>
            </a:r>
            <a:r>
              <a:rPr lang="ar-SA" sz="3200" b="1" dirty="0">
                <a:solidFill>
                  <a:srgbClr val="FF0000"/>
                </a:solidFill>
                <a:latin typeface="Palatino Linotype" panose="02040502050505030304" pitchFamily="18" charset="0"/>
                <a:ea typeface="Times New Roman" panose="02020603050405020304" pitchFamily="18" charset="0"/>
              </a:rPr>
              <a:t>بموقع "أويل برايس" الأميركي</a:t>
            </a:r>
            <a:r>
              <a:rPr lang="ar-SA" sz="3200" dirty="0">
                <a:solidFill>
                  <a:srgbClr val="FF0000"/>
                </a:solidFill>
                <a:latin typeface="Palatino Linotype" panose="02040502050505030304" pitchFamily="18" charset="0"/>
                <a:ea typeface="Times New Roman" panose="02020603050405020304" pitchFamily="18" charset="0"/>
              </a:rPr>
              <a:t> </a:t>
            </a:r>
            <a:r>
              <a:rPr lang="ar-SA" sz="3200" dirty="0">
                <a:solidFill>
                  <a:srgbClr val="777777"/>
                </a:solidFill>
                <a:latin typeface="Palatino Linotype" panose="02040502050505030304" pitchFamily="18" charset="0"/>
                <a:ea typeface="Times New Roman" panose="02020603050405020304" pitchFamily="18" charset="0"/>
              </a:rPr>
              <a:t>إن إعادة تشغيل خط الأنابيب كركوك-طرابلس ستؤدي إلى عواقب سياسية واقتصادية وإستراتيجية طويلة المدى بالنسبة للدول المعنية وللمنطقة ككل</a:t>
            </a:r>
            <a:r>
              <a:rPr lang="en-US" sz="3200" dirty="0" smtClean="0">
                <a:solidFill>
                  <a:srgbClr val="777777"/>
                </a:solidFill>
                <a:latin typeface="Arial" panose="020B0604020202020204" pitchFamily="34" charset="0"/>
                <a:ea typeface="Times New Roman" panose="02020603050405020304" pitchFamily="18" charset="0"/>
                <a:cs typeface="Traditional Arabic" panose="02020603050405020304" pitchFamily="18" charset="-78"/>
              </a:rPr>
              <a:t>.</a:t>
            </a:r>
          </a:p>
          <a:p>
            <a:pPr algn="just" rtl="1">
              <a:lnSpc>
                <a:spcPct val="120000"/>
              </a:lnSpc>
              <a:spcAft>
                <a:spcPts val="400"/>
              </a:spcAft>
              <a:tabLst>
                <a:tab pos="1260475" algn="l"/>
              </a:tabLst>
            </a:pPr>
            <a:r>
              <a:rPr lang="en-US" sz="3200" dirty="0">
                <a:solidFill>
                  <a:srgbClr val="777777"/>
                </a:solidFill>
                <a:latin typeface="Arial" panose="020B0604020202020204" pitchFamily="34" charset="0"/>
                <a:ea typeface="Times New Roman" panose="02020603050405020304" pitchFamily="18" charset="0"/>
                <a:cs typeface="Traditional Arabic" panose="02020603050405020304" pitchFamily="18" charset="-78"/>
              </a:rPr>
              <a:t> </a:t>
            </a:r>
            <a:r>
              <a:rPr lang="en-US" sz="3200" dirty="0" smtClean="0">
                <a:solidFill>
                  <a:srgbClr val="777777"/>
                </a:solidFill>
                <a:latin typeface="Arial" panose="020B0604020202020204" pitchFamily="34" charset="0"/>
                <a:ea typeface="Times New Roman" panose="02020603050405020304" pitchFamily="18" charset="0"/>
                <a:cs typeface="Traditional Arabic" panose="02020603050405020304" pitchFamily="18" charset="-78"/>
              </a:rPr>
              <a:t>- </a:t>
            </a:r>
            <a:r>
              <a:rPr lang="ar-SA" sz="3200" dirty="0">
                <a:solidFill>
                  <a:srgbClr val="777777"/>
                </a:solidFill>
                <a:latin typeface="Arial Black" panose="020B0A04020102020204" pitchFamily="34" charset="0"/>
                <a:ea typeface="Times New Roman" panose="02020603050405020304" pitchFamily="18" charset="0"/>
              </a:rPr>
              <a:t>وفضلا عن ذلك، أقامت موسكو علاقات سياسية جيدة مع كل من العراق ولبنان لتصبح وسيطا لتسهيل التوصل إلى اتفاق</a:t>
            </a:r>
            <a:r>
              <a:rPr lang="de-DE" sz="3200" dirty="0" smtClean="0">
                <a:solidFill>
                  <a:srgbClr val="777777"/>
                </a:solidFill>
                <a:latin typeface="Arial Black" panose="020B0A04020102020204" pitchFamily="34" charset="0"/>
                <a:ea typeface="Times New Roman" panose="02020603050405020304" pitchFamily="18" charset="0"/>
                <a:cs typeface="Traditional Arabic" panose="02020603050405020304" pitchFamily="18" charset="-78"/>
              </a:rPr>
              <a:t>.</a:t>
            </a:r>
            <a:endParaRPr lang="en-US" sz="3200" dirty="0" smtClean="0">
              <a:latin typeface="Arial Black" panose="020B0A04020102020204" pitchFamily="34" charset="0"/>
              <a:ea typeface="Times New Roman" panose="02020603050405020304" pitchFamily="18" charset="0"/>
              <a:cs typeface="Traditional Arabic" panose="02020603050405020304" pitchFamily="18" charset="-78"/>
            </a:endParaRPr>
          </a:p>
          <a:p>
            <a:pPr algn="just" rtl="1">
              <a:lnSpc>
                <a:spcPct val="120000"/>
              </a:lnSpc>
              <a:spcAft>
                <a:spcPts val="400"/>
              </a:spcAft>
              <a:tabLst>
                <a:tab pos="1260475" algn="l"/>
              </a:tabLst>
            </a:pPr>
            <a:r>
              <a:rPr lang="de-DE" sz="3200" dirty="0" smtClean="0">
                <a:solidFill>
                  <a:srgbClr val="777777"/>
                </a:solidFill>
                <a:latin typeface="Arial Black" panose="020B0A04020102020204" pitchFamily="34" charset="0"/>
                <a:ea typeface="Times New Roman" panose="02020603050405020304" pitchFamily="18" charset="0"/>
                <a:cs typeface="Traditional Arabic" panose="02020603050405020304" pitchFamily="18" charset="-78"/>
              </a:rPr>
              <a:t> </a:t>
            </a:r>
            <a:r>
              <a:rPr lang="ar-SA" sz="3200" dirty="0" smtClean="0">
                <a:solidFill>
                  <a:srgbClr val="777777"/>
                </a:solidFill>
                <a:latin typeface="Arial Black" panose="020B0A04020102020204" pitchFamily="34" charset="0"/>
                <a:ea typeface="Times New Roman" panose="02020603050405020304" pitchFamily="18" charset="0"/>
              </a:rPr>
              <a:t>وبحسب </a:t>
            </a:r>
            <a:r>
              <a:rPr lang="ar-SA" sz="3200" dirty="0">
                <a:solidFill>
                  <a:srgbClr val="777777"/>
                </a:solidFill>
                <a:latin typeface="Arial Black" panose="020B0A04020102020204" pitchFamily="34" charset="0"/>
                <a:ea typeface="Times New Roman" panose="02020603050405020304" pitchFamily="18" charset="0"/>
              </a:rPr>
              <a:t>التقرير، كانت مشاركة "روسنفت" مهمة من أجل تعزيز جهود موسكو في المنطقة، حيث تحظى شركة الطاقة الروسية العملاقة بعلاقات جيدة مع الحكومة العراقية، كما تدير عدة حقول نفطية، إلى جانب خط أنابيب كركوك-جيهان</a:t>
            </a:r>
            <a:r>
              <a:rPr lang="de-DE" sz="3200" dirty="0" smtClean="0">
                <a:solidFill>
                  <a:srgbClr val="777777"/>
                </a:solidFill>
                <a:latin typeface="Arial Black" panose="020B0A04020102020204" pitchFamily="34" charset="0"/>
                <a:ea typeface="Times New Roman" panose="02020603050405020304" pitchFamily="18" charset="0"/>
                <a:cs typeface="Traditional Arabic" panose="02020603050405020304" pitchFamily="18" charset="-78"/>
              </a:rPr>
              <a:t>.</a:t>
            </a:r>
            <a:endParaRPr lang="en-US" sz="3200" dirty="0" smtClean="0">
              <a:effectLst/>
              <a:latin typeface="Arial Black" panose="020B0A04020102020204" pitchFamily="34" charset="0"/>
              <a:ea typeface="Times New Roman" panose="02020603050405020304" pitchFamily="18" charset="0"/>
              <a:cs typeface="Traditional Arabic" panose="02020603050405020304" pitchFamily="18" charset="-78"/>
            </a:endParaRPr>
          </a:p>
          <a:p>
            <a:pPr algn="r" rtl="1">
              <a:lnSpc>
                <a:spcPct val="115000"/>
              </a:lnSpc>
              <a:tabLst>
                <a:tab pos="1260475" algn="l"/>
                <a:tab pos="457200" algn="l"/>
              </a:tabLst>
            </a:pPr>
            <a:endParaRPr lang="en-US" sz="3200" dirty="0">
              <a:latin typeface="Palatino Linotype" panose="02040502050505030304" pitchFamily="18" charset="0"/>
              <a:ea typeface="Times New Roman" panose="02020603050405020304" pitchFamily="18" charset="0"/>
              <a:cs typeface="Traditional Arabic" panose="02020603050405020304" pitchFamily="18" charset="-78"/>
            </a:endParaRPr>
          </a:p>
        </p:txBody>
      </p:sp>
      <p:cxnSp>
        <p:nvCxnSpPr>
          <p:cNvPr id="26" name="Straight Connector 25"/>
          <p:cNvCxnSpPr/>
          <p:nvPr/>
        </p:nvCxnSpPr>
        <p:spPr>
          <a:xfrm>
            <a:off x="8085221" y="19931825"/>
            <a:ext cx="0" cy="1018651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19209" y="28213128"/>
            <a:ext cx="11932023" cy="1842556"/>
          </a:xfrm>
          <a:prstGeom prst="rect">
            <a:avLst/>
          </a:prstGeom>
          <a:noFill/>
        </p:spPr>
        <p:txBody>
          <a:bodyPr wrap="square" rtlCol="0">
            <a:spAutoFit/>
          </a:bodyPr>
          <a:lstStyle/>
          <a:p>
            <a:pPr algn="just" rtl="1">
              <a:lnSpc>
                <a:spcPct val="120000"/>
              </a:lnSpc>
              <a:spcAft>
                <a:spcPts val="400"/>
              </a:spcAft>
              <a:tabLst>
                <a:tab pos="1260475" algn="l"/>
              </a:tabLst>
            </a:pPr>
            <a:r>
              <a:rPr lang="ar-SA" sz="3600">
                <a:solidFill>
                  <a:srgbClr val="FF0000"/>
                </a:solidFill>
                <a:latin typeface="Palatino Linotype" panose="02040502050505030304" pitchFamily="18" charset="0"/>
                <a:ea typeface="Times New Roman" panose="02020603050405020304" pitchFamily="18" charset="0"/>
              </a:rPr>
              <a:t>أوضح كاتب التقرير أنه رغم وجود النية لإعادة تنشيط خط الأنابيب القديم بين كركوك وطرابلس، فإنه لم يتّضح بعد إذا كان هذا المشروع سيُنجز فعلا</a:t>
            </a:r>
            <a:r>
              <a:rPr lang="de-DE" sz="3600" smtClean="0">
                <a:solidFill>
                  <a:srgbClr val="FF0000"/>
                </a:solidFill>
                <a:latin typeface="Arial" panose="020B0604020202020204" pitchFamily="34" charset="0"/>
                <a:ea typeface="Times New Roman" panose="02020603050405020304" pitchFamily="18" charset="0"/>
                <a:cs typeface="Traditional Arabic" panose="02020603050405020304" pitchFamily="18" charset="-78"/>
              </a:rPr>
              <a:t>.</a:t>
            </a:r>
            <a:endParaRPr lang="en-US" sz="3600" smtClean="0">
              <a:solidFill>
                <a:srgbClr val="FF0000"/>
              </a:solidFill>
              <a:latin typeface="Palatino Linotype" panose="02040502050505030304" pitchFamily="18" charset="0"/>
              <a:ea typeface="Times New Roman" panose="02020603050405020304" pitchFamily="18" charset="0"/>
              <a:cs typeface="Traditional Arabic" panose="02020603050405020304" pitchFamily="18" charset="-78"/>
            </a:endParaRPr>
          </a:p>
          <a:p>
            <a:pPr algn="just" rtl="1">
              <a:lnSpc>
                <a:spcPct val="120000"/>
              </a:lnSpc>
              <a:spcAft>
                <a:spcPts val="400"/>
              </a:spcAft>
              <a:tabLst>
                <a:tab pos="1260475" algn="l"/>
              </a:tabLst>
            </a:pPr>
            <a:r>
              <a:rPr lang="de-DE" sz="1800" smtClean="0">
                <a:solidFill>
                  <a:srgbClr val="FF0000"/>
                </a:solidFill>
                <a:latin typeface="Arial" panose="020B0604020202020204" pitchFamily="34" charset="0"/>
                <a:ea typeface="Times New Roman" panose="02020603050405020304" pitchFamily="18" charset="0"/>
                <a:cs typeface="Traditional Arabic" panose="02020603050405020304" pitchFamily="18" charset="-78"/>
              </a:rPr>
              <a:t>.</a:t>
            </a:r>
            <a:endParaRPr lang="en-US" sz="3600">
              <a:solidFill>
                <a:srgbClr val="FF0000"/>
              </a:solidFill>
            </a:endParaRPr>
          </a:p>
        </p:txBody>
      </p:sp>
      <p:cxnSp>
        <p:nvCxnSpPr>
          <p:cNvPr id="32" name="Straight Connector 31"/>
          <p:cNvCxnSpPr/>
          <p:nvPr/>
        </p:nvCxnSpPr>
        <p:spPr>
          <a:xfrm>
            <a:off x="8085221" y="28213128"/>
            <a:ext cx="129459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8525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266</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Calibri</vt:lpstr>
      <vt:lpstr>Calibri Light</vt:lpstr>
      <vt:lpstr>Palatino Linotype</vt:lpstr>
      <vt:lpstr>Times New Roman</vt:lpstr>
      <vt:lpstr>Traditional Arabic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Kamaredine</dc:creator>
  <cp:lastModifiedBy>Mahmoud Kamaredine</cp:lastModifiedBy>
  <cp:revision>5</cp:revision>
  <dcterms:created xsi:type="dcterms:W3CDTF">2020-03-22T11:06:33Z</dcterms:created>
  <dcterms:modified xsi:type="dcterms:W3CDTF">2020-03-22T11:51:04Z</dcterms:modified>
</cp:coreProperties>
</file>