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93" r:id="rId2"/>
    <p:sldId id="321" r:id="rId3"/>
    <p:sldId id="296" r:id="rId4"/>
    <p:sldId id="322" r:id="rId5"/>
    <p:sldId id="297" r:id="rId6"/>
  </p:sldIdLst>
  <p:sldSz cx="9144000" cy="6858000" type="screen4x3"/>
  <p:notesSz cx="6858000" cy="9144000"/>
  <p:embeddedFontLst>
    <p:embeddedFont>
      <p:font typeface="굴림체" panose="020B0609000101010101" pitchFamily="49" charset="-127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omic Sans MS" panose="030F0702030302020204" pitchFamily="66" charset="0"/>
      <p:regular r:id="rId16"/>
      <p:bold r:id="rId17"/>
    </p:embeddedFont>
    <p:embeddedFont>
      <p:font typeface="굴림" panose="020B0600000101010101" pitchFamily="34" charset="-127"/>
      <p:regular r:id="rId18"/>
    </p:embeddedFont>
    <p:embeddedFont>
      <p:font typeface="맑은 고딕" panose="020B0503020000020004" pitchFamily="34" charset="-127"/>
      <p:regular r:id="rId19"/>
      <p:bold r:id="rId20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59"/>
    <a:srgbClr val="F6882E"/>
    <a:srgbClr val="000000"/>
    <a:srgbClr val="6A7538"/>
    <a:srgbClr val="592A34"/>
    <a:srgbClr val="DBAFB8"/>
    <a:srgbClr val="B35669"/>
    <a:srgbClr val="FDE7FC"/>
    <a:srgbClr val="944657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1" autoAdjust="0"/>
    <p:restoredTop sz="94767" autoAdjust="0"/>
  </p:normalViewPr>
  <p:slideViewPr>
    <p:cSldViewPr>
      <p:cViewPr>
        <p:scale>
          <a:sx n="59" d="100"/>
          <a:sy n="59" d="100"/>
        </p:scale>
        <p:origin x="1944" y="30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8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9767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78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683568" y="2060848"/>
            <a:ext cx="5832648" cy="1585337"/>
          </a:xfr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400" b="0" kern="1200" baseline="0" dirty="0">
                <a:solidFill>
                  <a:srgbClr val="FFCD2F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4881686"/>
          </a:xfrm>
        </p:spPr>
        <p:txBody>
          <a:bodyPr>
            <a:normAutofit/>
          </a:bodyPr>
          <a:lstStyle>
            <a:lvl1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2pPr>
            <a:lvl3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3pPr>
            <a:lvl4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4pPr>
            <a:lvl5pPr algn="l">
              <a:buNone/>
              <a:defRPr sz="16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123728" y="1880950"/>
            <a:ext cx="6408712" cy="133374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b="0" kern="1200" baseline="0" dirty="0">
                <a:solidFill>
                  <a:srgbClr val="FFCD2F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11.png"/><Relationship Id="rId17" Type="http://schemas.openxmlformats.org/officeDocument/2006/relationships/image" Target="../media/image17.png"/><Relationship Id="rId2" Type="http://schemas.openxmlformats.org/officeDocument/2006/relationships/image" Target="../media/image2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10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-2124744" y="1844824"/>
            <a:ext cx="5832648" cy="1585337"/>
          </a:xfrm>
        </p:spPr>
        <p:txBody>
          <a:bodyPr/>
          <a:lstStyle/>
          <a:p>
            <a:pPr algn="r" rtl="1"/>
            <a:r>
              <a:rPr lang="ar-LB" altLang="ko-KR" dirty="0" smtClean="0">
                <a:solidFill>
                  <a:srgbClr val="92D050"/>
                </a:solidFill>
              </a:rPr>
              <a:t>دوّرها </a:t>
            </a:r>
            <a:r>
              <a:rPr lang="ar-LB" altLang="ko-KR" dirty="0" smtClean="0">
                <a:solidFill>
                  <a:srgbClr val="92D050"/>
                </a:solidFill>
              </a:rPr>
              <a:t>بالحيّ</a:t>
            </a:r>
            <a:endParaRPr lang="ko-KR" altLang="en-US" b="1" dirty="0"/>
          </a:p>
        </p:txBody>
      </p:sp>
      <p:sp>
        <p:nvSpPr>
          <p:cNvPr id="18" name="직사각형 17"/>
          <p:cNvSpPr/>
          <p:nvPr/>
        </p:nvSpPr>
        <p:spPr>
          <a:xfrm>
            <a:off x="139201" y="3168177"/>
            <a:ext cx="4554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kumimoji="1" lang="ar-LB" altLang="ko-KR" sz="1400" b="1" dirty="0" smtClean="0">
                <a:solidFill>
                  <a:srgbClr val="F6882E"/>
                </a:solidFill>
                <a:latin typeface="+mj-lt"/>
                <a:ea typeface="맑은 고딕" pitchFamily="50" charset="-127"/>
                <a:cs typeface="굴림" pitchFamily="50" charset="-127"/>
              </a:rPr>
              <a:t>اصلاح الطرقات وادارة ملف النفايات في حي في بلدية راس مسقا / الكورة</a:t>
            </a:r>
            <a:endParaRPr kumimoji="1" lang="en-US" altLang="ko-KR" sz="1400" b="1" dirty="0">
              <a:solidFill>
                <a:srgbClr val="F6882E"/>
              </a:solidFill>
              <a:latin typeface="+mj-lt"/>
              <a:ea typeface="맑은 고딕" pitchFamily="50" charset="-127"/>
              <a:cs typeface="굴림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3904200" y="6166383"/>
            <a:ext cx="1335600" cy="338400"/>
            <a:chOff x="5427663" y="5711825"/>
            <a:chExt cx="1335600" cy="338400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5429245" y="5711825"/>
              <a:ext cx="1332435" cy="33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5628635" y="5887235"/>
              <a:ext cx="85453" cy="130393"/>
            </a:xfrm>
            <a:custGeom>
              <a:avLst/>
              <a:gdLst>
                <a:gd name="T0" fmla="*/ 83 w 83"/>
                <a:gd name="T1" fmla="*/ 90 h 130"/>
                <a:gd name="T2" fmla="*/ 79 w 83"/>
                <a:gd name="T3" fmla="*/ 108 h 130"/>
                <a:gd name="T4" fmla="*/ 69 w 83"/>
                <a:gd name="T5" fmla="*/ 120 h 130"/>
                <a:gd name="T6" fmla="*/ 54 w 83"/>
                <a:gd name="T7" fmla="*/ 128 h 130"/>
                <a:gd name="T8" fmla="*/ 36 w 83"/>
                <a:gd name="T9" fmla="*/ 130 h 130"/>
                <a:gd name="T10" fmla="*/ 24 w 83"/>
                <a:gd name="T11" fmla="*/ 129 h 130"/>
                <a:gd name="T12" fmla="*/ 14 w 83"/>
                <a:gd name="T13" fmla="*/ 127 h 130"/>
                <a:gd name="T14" fmla="*/ 7 w 83"/>
                <a:gd name="T15" fmla="*/ 124 h 130"/>
                <a:gd name="T16" fmla="*/ 3 w 83"/>
                <a:gd name="T17" fmla="*/ 121 h 130"/>
                <a:gd name="T18" fmla="*/ 1 w 83"/>
                <a:gd name="T19" fmla="*/ 117 h 130"/>
                <a:gd name="T20" fmla="*/ 0 w 83"/>
                <a:gd name="T21" fmla="*/ 110 h 130"/>
                <a:gd name="T22" fmla="*/ 0 w 83"/>
                <a:gd name="T23" fmla="*/ 105 h 130"/>
                <a:gd name="T24" fmla="*/ 1 w 83"/>
                <a:gd name="T25" fmla="*/ 102 h 130"/>
                <a:gd name="T26" fmla="*/ 2 w 83"/>
                <a:gd name="T27" fmla="*/ 100 h 130"/>
                <a:gd name="T28" fmla="*/ 4 w 83"/>
                <a:gd name="T29" fmla="*/ 99 h 130"/>
                <a:gd name="T30" fmla="*/ 8 w 83"/>
                <a:gd name="T31" fmla="*/ 101 h 130"/>
                <a:gd name="T32" fmla="*/ 14 w 83"/>
                <a:gd name="T33" fmla="*/ 105 h 130"/>
                <a:gd name="T34" fmla="*/ 24 w 83"/>
                <a:gd name="T35" fmla="*/ 108 h 130"/>
                <a:gd name="T36" fmla="*/ 36 w 83"/>
                <a:gd name="T37" fmla="*/ 110 h 130"/>
                <a:gd name="T38" fmla="*/ 45 w 83"/>
                <a:gd name="T39" fmla="*/ 109 h 130"/>
                <a:gd name="T40" fmla="*/ 51 w 83"/>
                <a:gd name="T41" fmla="*/ 105 h 130"/>
                <a:gd name="T42" fmla="*/ 55 w 83"/>
                <a:gd name="T43" fmla="*/ 100 h 130"/>
                <a:gd name="T44" fmla="*/ 56 w 83"/>
                <a:gd name="T45" fmla="*/ 94 h 130"/>
                <a:gd name="T46" fmla="*/ 54 w 83"/>
                <a:gd name="T47" fmla="*/ 86 h 130"/>
                <a:gd name="T48" fmla="*/ 48 w 83"/>
                <a:gd name="T49" fmla="*/ 81 h 130"/>
                <a:gd name="T50" fmla="*/ 39 w 83"/>
                <a:gd name="T51" fmla="*/ 76 h 130"/>
                <a:gd name="T52" fmla="*/ 29 w 83"/>
                <a:gd name="T53" fmla="*/ 72 h 130"/>
                <a:gd name="T54" fmla="*/ 19 w 83"/>
                <a:gd name="T55" fmla="*/ 66 h 130"/>
                <a:gd name="T56" fmla="*/ 11 w 83"/>
                <a:gd name="T57" fmla="*/ 59 h 130"/>
                <a:gd name="T58" fmla="*/ 5 w 83"/>
                <a:gd name="T59" fmla="*/ 50 h 130"/>
                <a:gd name="T60" fmla="*/ 2 w 83"/>
                <a:gd name="T61" fmla="*/ 36 h 130"/>
                <a:gd name="T62" fmla="*/ 6 w 83"/>
                <a:gd name="T63" fmla="*/ 20 h 130"/>
                <a:gd name="T64" fmla="*/ 15 w 83"/>
                <a:gd name="T65" fmla="*/ 9 h 130"/>
                <a:gd name="T66" fmla="*/ 28 w 83"/>
                <a:gd name="T67" fmla="*/ 2 h 130"/>
                <a:gd name="T68" fmla="*/ 45 w 83"/>
                <a:gd name="T69" fmla="*/ 0 h 130"/>
                <a:gd name="T70" fmla="*/ 54 w 83"/>
                <a:gd name="T71" fmla="*/ 0 h 130"/>
                <a:gd name="T72" fmla="*/ 62 w 83"/>
                <a:gd name="T73" fmla="*/ 2 h 130"/>
                <a:gd name="T74" fmla="*/ 69 w 83"/>
                <a:gd name="T75" fmla="*/ 5 h 130"/>
                <a:gd name="T76" fmla="*/ 73 w 83"/>
                <a:gd name="T77" fmla="*/ 7 h 130"/>
                <a:gd name="T78" fmla="*/ 75 w 83"/>
                <a:gd name="T79" fmla="*/ 9 h 130"/>
                <a:gd name="T80" fmla="*/ 75 w 83"/>
                <a:gd name="T81" fmla="*/ 11 h 130"/>
                <a:gd name="T82" fmla="*/ 75 w 83"/>
                <a:gd name="T83" fmla="*/ 13 h 130"/>
                <a:gd name="T84" fmla="*/ 76 w 83"/>
                <a:gd name="T85" fmla="*/ 18 h 130"/>
                <a:gd name="T86" fmla="*/ 75 w 83"/>
                <a:gd name="T87" fmla="*/ 22 h 130"/>
                <a:gd name="T88" fmla="*/ 75 w 83"/>
                <a:gd name="T89" fmla="*/ 26 h 130"/>
                <a:gd name="T90" fmla="*/ 74 w 83"/>
                <a:gd name="T91" fmla="*/ 28 h 130"/>
                <a:gd name="T92" fmla="*/ 72 w 83"/>
                <a:gd name="T93" fmla="*/ 28 h 130"/>
                <a:gd name="T94" fmla="*/ 69 w 83"/>
                <a:gd name="T95" fmla="*/ 27 h 130"/>
                <a:gd name="T96" fmla="*/ 63 w 83"/>
                <a:gd name="T97" fmla="*/ 24 h 130"/>
                <a:gd name="T98" fmla="*/ 55 w 83"/>
                <a:gd name="T99" fmla="*/ 21 h 130"/>
                <a:gd name="T100" fmla="*/ 45 w 83"/>
                <a:gd name="T101" fmla="*/ 20 h 130"/>
                <a:gd name="T102" fmla="*/ 38 w 83"/>
                <a:gd name="T103" fmla="*/ 21 h 130"/>
                <a:gd name="T104" fmla="*/ 33 w 83"/>
                <a:gd name="T105" fmla="*/ 23 h 130"/>
                <a:gd name="T106" fmla="*/ 30 w 83"/>
                <a:gd name="T107" fmla="*/ 28 h 130"/>
                <a:gd name="T108" fmla="*/ 28 w 83"/>
                <a:gd name="T109" fmla="*/ 33 h 130"/>
                <a:gd name="T110" fmla="*/ 31 w 83"/>
                <a:gd name="T111" fmla="*/ 40 h 130"/>
                <a:gd name="T112" fmla="*/ 37 w 83"/>
                <a:gd name="T113" fmla="*/ 46 h 130"/>
                <a:gd name="T114" fmla="*/ 46 w 83"/>
                <a:gd name="T115" fmla="*/ 50 h 130"/>
                <a:gd name="T116" fmla="*/ 56 w 83"/>
                <a:gd name="T117" fmla="*/ 55 h 130"/>
                <a:gd name="T118" fmla="*/ 66 w 83"/>
                <a:gd name="T119" fmla="*/ 60 h 130"/>
                <a:gd name="T120" fmla="*/ 74 w 83"/>
                <a:gd name="T121" fmla="*/ 67 h 130"/>
                <a:gd name="T122" fmla="*/ 81 w 83"/>
                <a:gd name="T123" fmla="*/ 77 h 130"/>
                <a:gd name="T124" fmla="*/ 83 w 83"/>
                <a:gd name="T125" fmla="*/ 9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" h="130">
                  <a:moveTo>
                    <a:pt x="83" y="90"/>
                  </a:moveTo>
                  <a:cubicBezTo>
                    <a:pt x="83" y="97"/>
                    <a:pt x="82" y="103"/>
                    <a:pt x="79" y="108"/>
                  </a:cubicBezTo>
                  <a:cubicBezTo>
                    <a:pt x="77" y="113"/>
                    <a:pt x="73" y="117"/>
                    <a:pt x="69" y="120"/>
                  </a:cubicBezTo>
                  <a:cubicBezTo>
                    <a:pt x="65" y="124"/>
                    <a:pt x="60" y="126"/>
                    <a:pt x="54" y="128"/>
                  </a:cubicBezTo>
                  <a:cubicBezTo>
                    <a:pt x="49" y="130"/>
                    <a:pt x="42" y="130"/>
                    <a:pt x="36" y="130"/>
                  </a:cubicBezTo>
                  <a:cubicBezTo>
                    <a:pt x="32" y="130"/>
                    <a:pt x="28" y="130"/>
                    <a:pt x="24" y="129"/>
                  </a:cubicBezTo>
                  <a:cubicBezTo>
                    <a:pt x="20" y="129"/>
                    <a:pt x="17" y="128"/>
                    <a:pt x="14" y="127"/>
                  </a:cubicBezTo>
                  <a:cubicBezTo>
                    <a:pt x="11" y="126"/>
                    <a:pt x="9" y="125"/>
                    <a:pt x="7" y="124"/>
                  </a:cubicBezTo>
                  <a:cubicBezTo>
                    <a:pt x="5" y="122"/>
                    <a:pt x="3" y="121"/>
                    <a:pt x="3" y="121"/>
                  </a:cubicBezTo>
                  <a:cubicBezTo>
                    <a:pt x="2" y="120"/>
                    <a:pt x="1" y="119"/>
                    <a:pt x="1" y="117"/>
                  </a:cubicBezTo>
                  <a:cubicBezTo>
                    <a:pt x="0" y="115"/>
                    <a:pt x="0" y="113"/>
                    <a:pt x="0" y="110"/>
                  </a:cubicBezTo>
                  <a:cubicBezTo>
                    <a:pt x="0" y="108"/>
                    <a:pt x="0" y="106"/>
                    <a:pt x="0" y="105"/>
                  </a:cubicBezTo>
                  <a:cubicBezTo>
                    <a:pt x="1" y="104"/>
                    <a:pt x="1" y="103"/>
                    <a:pt x="1" y="102"/>
                  </a:cubicBezTo>
                  <a:cubicBezTo>
                    <a:pt x="1" y="101"/>
                    <a:pt x="2" y="100"/>
                    <a:pt x="2" y="100"/>
                  </a:cubicBezTo>
                  <a:cubicBezTo>
                    <a:pt x="3" y="100"/>
                    <a:pt x="3" y="99"/>
                    <a:pt x="4" y="99"/>
                  </a:cubicBezTo>
                  <a:cubicBezTo>
                    <a:pt x="5" y="99"/>
                    <a:pt x="6" y="100"/>
                    <a:pt x="8" y="101"/>
                  </a:cubicBezTo>
                  <a:cubicBezTo>
                    <a:pt x="9" y="102"/>
                    <a:pt x="12" y="103"/>
                    <a:pt x="14" y="105"/>
                  </a:cubicBezTo>
                  <a:cubicBezTo>
                    <a:pt x="17" y="106"/>
                    <a:pt x="20" y="107"/>
                    <a:pt x="24" y="108"/>
                  </a:cubicBezTo>
                  <a:cubicBezTo>
                    <a:pt x="27" y="109"/>
                    <a:pt x="31" y="110"/>
                    <a:pt x="36" y="110"/>
                  </a:cubicBezTo>
                  <a:cubicBezTo>
                    <a:pt x="39" y="110"/>
                    <a:pt x="42" y="109"/>
                    <a:pt x="45" y="109"/>
                  </a:cubicBezTo>
                  <a:cubicBezTo>
                    <a:pt x="47" y="108"/>
                    <a:pt x="49" y="107"/>
                    <a:pt x="51" y="105"/>
                  </a:cubicBezTo>
                  <a:cubicBezTo>
                    <a:pt x="53" y="104"/>
                    <a:pt x="54" y="102"/>
                    <a:pt x="55" y="100"/>
                  </a:cubicBezTo>
                  <a:cubicBezTo>
                    <a:pt x="56" y="98"/>
                    <a:pt x="56" y="96"/>
                    <a:pt x="56" y="94"/>
                  </a:cubicBezTo>
                  <a:cubicBezTo>
                    <a:pt x="56" y="91"/>
                    <a:pt x="55" y="88"/>
                    <a:pt x="54" y="86"/>
                  </a:cubicBezTo>
                  <a:cubicBezTo>
                    <a:pt x="52" y="84"/>
                    <a:pt x="50" y="82"/>
                    <a:pt x="48" y="81"/>
                  </a:cubicBezTo>
                  <a:cubicBezTo>
                    <a:pt x="45" y="79"/>
                    <a:pt x="42" y="78"/>
                    <a:pt x="39" y="76"/>
                  </a:cubicBezTo>
                  <a:cubicBezTo>
                    <a:pt x="36" y="75"/>
                    <a:pt x="33" y="73"/>
                    <a:pt x="29" y="72"/>
                  </a:cubicBezTo>
                  <a:cubicBezTo>
                    <a:pt x="26" y="70"/>
                    <a:pt x="23" y="68"/>
                    <a:pt x="19" y="66"/>
                  </a:cubicBezTo>
                  <a:cubicBezTo>
                    <a:pt x="16" y="65"/>
                    <a:pt x="13" y="62"/>
                    <a:pt x="11" y="59"/>
                  </a:cubicBezTo>
                  <a:cubicBezTo>
                    <a:pt x="8" y="57"/>
                    <a:pt x="6" y="53"/>
                    <a:pt x="5" y="50"/>
                  </a:cubicBezTo>
                  <a:cubicBezTo>
                    <a:pt x="3" y="46"/>
                    <a:pt x="2" y="41"/>
                    <a:pt x="2" y="36"/>
                  </a:cubicBezTo>
                  <a:cubicBezTo>
                    <a:pt x="2" y="30"/>
                    <a:pt x="3" y="25"/>
                    <a:pt x="6" y="20"/>
                  </a:cubicBezTo>
                  <a:cubicBezTo>
                    <a:pt x="8" y="15"/>
                    <a:pt x="11" y="12"/>
                    <a:pt x="15" y="9"/>
                  </a:cubicBezTo>
                  <a:cubicBezTo>
                    <a:pt x="19" y="6"/>
                    <a:pt x="23" y="3"/>
                    <a:pt x="28" y="2"/>
                  </a:cubicBezTo>
                  <a:cubicBezTo>
                    <a:pt x="34" y="0"/>
                    <a:pt x="39" y="0"/>
                    <a:pt x="45" y="0"/>
                  </a:cubicBezTo>
                  <a:cubicBezTo>
                    <a:pt x="48" y="0"/>
                    <a:pt x="51" y="0"/>
                    <a:pt x="54" y="0"/>
                  </a:cubicBezTo>
                  <a:cubicBezTo>
                    <a:pt x="57" y="1"/>
                    <a:pt x="60" y="1"/>
                    <a:pt x="62" y="2"/>
                  </a:cubicBezTo>
                  <a:cubicBezTo>
                    <a:pt x="65" y="3"/>
                    <a:pt x="67" y="4"/>
                    <a:pt x="69" y="5"/>
                  </a:cubicBezTo>
                  <a:cubicBezTo>
                    <a:pt x="71" y="6"/>
                    <a:pt x="73" y="7"/>
                    <a:pt x="73" y="7"/>
                  </a:cubicBezTo>
                  <a:cubicBezTo>
                    <a:pt x="74" y="8"/>
                    <a:pt x="74" y="8"/>
                    <a:pt x="75" y="9"/>
                  </a:cubicBezTo>
                  <a:cubicBezTo>
                    <a:pt x="75" y="9"/>
                    <a:pt x="75" y="10"/>
                    <a:pt x="75" y="11"/>
                  </a:cubicBezTo>
                  <a:cubicBezTo>
                    <a:pt x="75" y="11"/>
                    <a:pt x="75" y="12"/>
                    <a:pt x="75" y="13"/>
                  </a:cubicBezTo>
                  <a:cubicBezTo>
                    <a:pt x="76" y="15"/>
                    <a:pt x="76" y="16"/>
                    <a:pt x="76" y="18"/>
                  </a:cubicBezTo>
                  <a:cubicBezTo>
                    <a:pt x="76" y="20"/>
                    <a:pt x="76" y="21"/>
                    <a:pt x="75" y="22"/>
                  </a:cubicBezTo>
                  <a:cubicBezTo>
                    <a:pt x="75" y="24"/>
                    <a:pt x="75" y="25"/>
                    <a:pt x="75" y="26"/>
                  </a:cubicBezTo>
                  <a:cubicBezTo>
                    <a:pt x="75" y="27"/>
                    <a:pt x="74" y="27"/>
                    <a:pt x="74" y="28"/>
                  </a:cubicBezTo>
                  <a:cubicBezTo>
                    <a:pt x="74" y="28"/>
                    <a:pt x="73" y="28"/>
                    <a:pt x="72" y="28"/>
                  </a:cubicBezTo>
                  <a:cubicBezTo>
                    <a:pt x="72" y="28"/>
                    <a:pt x="70" y="28"/>
                    <a:pt x="69" y="27"/>
                  </a:cubicBezTo>
                  <a:cubicBezTo>
                    <a:pt x="67" y="26"/>
                    <a:pt x="65" y="25"/>
                    <a:pt x="63" y="24"/>
                  </a:cubicBezTo>
                  <a:cubicBezTo>
                    <a:pt x="61" y="23"/>
                    <a:pt x="58" y="22"/>
                    <a:pt x="55" y="21"/>
                  </a:cubicBezTo>
                  <a:cubicBezTo>
                    <a:pt x="52" y="20"/>
                    <a:pt x="49" y="20"/>
                    <a:pt x="45" y="20"/>
                  </a:cubicBezTo>
                  <a:cubicBezTo>
                    <a:pt x="42" y="20"/>
                    <a:pt x="40" y="20"/>
                    <a:pt x="38" y="21"/>
                  </a:cubicBezTo>
                  <a:cubicBezTo>
                    <a:pt x="36" y="21"/>
                    <a:pt x="34" y="22"/>
                    <a:pt x="33" y="23"/>
                  </a:cubicBezTo>
                  <a:cubicBezTo>
                    <a:pt x="31" y="25"/>
                    <a:pt x="30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6"/>
                    <a:pt x="29" y="38"/>
                    <a:pt x="31" y="40"/>
                  </a:cubicBezTo>
                  <a:cubicBezTo>
                    <a:pt x="32" y="42"/>
                    <a:pt x="34" y="44"/>
                    <a:pt x="37" y="46"/>
                  </a:cubicBezTo>
                  <a:cubicBezTo>
                    <a:pt x="40" y="47"/>
                    <a:pt x="42" y="49"/>
                    <a:pt x="46" y="50"/>
                  </a:cubicBezTo>
                  <a:cubicBezTo>
                    <a:pt x="49" y="52"/>
                    <a:pt x="52" y="53"/>
                    <a:pt x="56" y="55"/>
                  </a:cubicBezTo>
                  <a:cubicBezTo>
                    <a:pt x="59" y="56"/>
                    <a:pt x="62" y="58"/>
                    <a:pt x="66" y="60"/>
                  </a:cubicBezTo>
                  <a:cubicBezTo>
                    <a:pt x="69" y="62"/>
                    <a:pt x="72" y="65"/>
                    <a:pt x="74" y="67"/>
                  </a:cubicBezTo>
                  <a:cubicBezTo>
                    <a:pt x="77" y="70"/>
                    <a:pt x="79" y="73"/>
                    <a:pt x="81" y="77"/>
                  </a:cubicBezTo>
                  <a:cubicBezTo>
                    <a:pt x="82" y="81"/>
                    <a:pt x="83" y="85"/>
                    <a:pt x="83" y="9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5726748" y="5879473"/>
              <a:ext cx="26902" cy="138155"/>
            </a:xfrm>
            <a:custGeom>
              <a:avLst/>
              <a:gdLst>
                <a:gd name="T0" fmla="*/ 25 w 25"/>
                <a:gd name="T1" fmla="*/ 133 h 137"/>
                <a:gd name="T2" fmla="*/ 24 w 25"/>
                <a:gd name="T3" fmla="*/ 135 h 137"/>
                <a:gd name="T4" fmla="*/ 22 w 25"/>
                <a:gd name="T5" fmla="*/ 136 h 137"/>
                <a:gd name="T6" fmla="*/ 18 w 25"/>
                <a:gd name="T7" fmla="*/ 137 h 137"/>
                <a:gd name="T8" fmla="*/ 12 w 25"/>
                <a:gd name="T9" fmla="*/ 137 h 137"/>
                <a:gd name="T10" fmla="*/ 7 w 25"/>
                <a:gd name="T11" fmla="*/ 137 h 137"/>
                <a:gd name="T12" fmla="*/ 3 w 25"/>
                <a:gd name="T13" fmla="*/ 136 h 137"/>
                <a:gd name="T14" fmla="*/ 1 w 25"/>
                <a:gd name="T15" fmla="*/ 135 h 137"/>
                <a:gd name="T16" fmla="*/ 0 w 25"/>
                <a:gd name="T17" fmla="*/ 133 h 137"/>
                <a:gd name="T18" fmla="*/ 0 w 25"/>
                <a:gd name="T19" fmla="*/ 4 h 137"/>
                <a:gd name="T20" fmla="*/ 1 w 25"/>
                <a:gd name="T21" fmla="*/ 3 h 137"/>
                <a:gd name="T22" fmla="*/ 3 w 25"/>
                <a:gd name="T23" fmla="*/ 1 h 137"/>
                <a:gd name="T24" fmla="*/ 7 w 25"/>
                <a:gd name="T25" fmla="*/ 1 h 137"/>
                <a:gd name="T26" fmla="*/ 12 w 25"/>
                <a:gd name="T27" fmla="*/ 0 h 137"/>
                <a:gd name="T28" fmla="*/ 18 w 25"/>
                <a:gd name="T29" fmla="*/ 1 h 137"/>
                <a:gd name="T30" fmla="*/ 22 w 25"/>
                <a:gd name="T31" fmla="*/ 1 h 137"/>
                <a:gd name="T32" fmla="*/ 24 w 25"/>
                <a:gd name="T33" fmla="*/ 3 h 137"/>
                <a:gd name="T34" fmla="*/ 25 w 25"/>
                <a:gd name="T35" fmla="*/ 4 h 137"/>
                <a:gd name="T36" fmla="*/ 25 w 25"/>
                <a:gd name="T37" fmla="*/ 13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137">
                  <a:moveTo>
                    <a:pt x="25" y="133"/>
                  </a:moveTo>
                  <a:cubicBezTo>
                    <a:pt x="25" y="133"/>
                    <a:pt x="25" y="134"/>
                    <a:pt x="24" y="135"/>
                  </a:cubicBezTo>
                  <a:cubicBezTo>
                    <a:pt x="24" y="135"/>
                    <a:pt x="23" y="135"/>
                    <a:pt x="22" y="136"/>
                  </a:cubicBezTo>
                  <a:cubicBezTo>
                    <a:pt x="21" y="136"/>
                    <a:pt x="20" y="136"/>
                    <a:pt x="18" y="137"/>
                  </a:cubicBezTo>
                  <a:cubicBezTo>
                    <a:pt x="17" y="137"/>
                    <a:pt x="15" y="137"/>
                    <a:pt x="12" y="137"/>
                  </a:cubicBezTo>
                  <a:cubicBezTo>
                    <a:pt x="10" y="137"/>
                    <a:pt x="8" y="137"/>
                    <a:pt x="7" y="137"/>
                  </a:cubicBezTo>
                  <a:cubicBezTo>
                    <a:pt x="5" y="136"/>
                    <a:pt x="4" y="136"/>
                    <a:pt x="3" y="136"/>
                  </a:cubicBezTo>
                  <a:cubicBezTo>
                    <a:pt x="2" y="135"/>
                    <a:pt x="1" y="135"/>
                    <a:pt x="1" y="135"/>
                  </a:cubicBezTo>
                  <a:cubicBezTo>
                    <a:pt x="0" y="134"/>
                    <a:pt x="0" y="133"/>
                    <a:pt x="0" y="13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1" y="2"/>
                    <a:pt x="2" y="2"/>
                    <a:pt x="3" y="1"/>
                  </a:cubicBezTo>
                  <a:cubicBezTo>
                    <a:pt x="4" y="1"/>
                    <a:pt x="5" y="1"/>
                    <a:pt x="7" y="1"/>
                  </a:cubicBezTo>
                  <a:cubicBezTo>
                    <a:pt x="8" y="0"/>
                    <a:pt x="10" y="0"/>
                    <a:pt x="12" y="0"/>
                  </a:cubicBezTo>
                  <a:cubicBezTo>
                    <a:pt x="15" y="0"/>
                    <a:pt x="17" y="0"/>
                    <a:pt x="18" y="1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3" y="2"/>
                    <a:pt x="24" y="2"/>
                    <a:pt x="24" y="3"/>
                  </a:cubicBezTo>
                  <a:cubicBezTo>
                    <a:pt x="25" y="3"/>
                    <a:pt x="25" y="4"/>
                    <a:pt x="25" y="4"/>
                  </a:cubicBezTo>
                  <a:lnTo>
                    <a:pt x="25" y="133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5771057" y="5882577"/>
              <a:ext cx="28484" cy="135050"/>
            </a:xfrm>
            <a:custGeom>
              <a:avLst/>
              <a:gdLst>
                <a:gd name="T0" fmla="*/ 28 w 28"/>
                <a:gd name="T1" fmla="*/ 12 h 133"/>
                <a:gd name="T2" fmla="*/ 25 w 28"/>
                <a:gd name="T3" fmla="*/ 22 h 133"/>
                <a:gd name="T4" fmla="*/ 14 w 28"/>
                <a:gd name="T5" fmla="*/ 25 h 133"/>
                <a:gd name="T6" fmla="*/ 2 w 28"/>
                <a:gd name="T7" fmla="*/ 23 h 133"/>
                <a:gd name="T8" fmla="*/ 0 w 28"/>
                <a:gd name="T9" fmla="*/ 13 h 133"/>
                <a:gd name="T10" fmla="*/ 3 w 28"/>
                <a:gd name="T11" fmla="*/ 2 h 133"/>
                <a:gd name="T12" fmla="*/ 14 w 28"/>
                <a:gd name="T13" fmla="*/ 0 h 133"/>
                <a:gd name="T14" fmla="*/ 25 w 28"/>
                <a:gd name="T15" fmla="*/ 2 h 133"/>
                <a:gd name="T16" fmla="*/ 28 w 28"/>
                <a:gd name="T17" fmla="*/ 12 h 133"/>
                <a:gd name="T18" fmla="*/ 26 w 28"/>
                <a:gd name="T19" fmla="*/ 129 h 133"/>
                <a:gd name="T20" fmla="*/ 25 w 28"/>
                <a:gd name="T21" fmla="*/ 131 h 133"/>
                <a:gd name="T22" fmla="*/ 23 w 28"/>
                <a:gd name="T23" fmla="*/ 132 h 133"/>
                <a:gd name="T24" fmla="*/ 20 w 28"/>
                <a:gd name="T25" fmla="*/ 133 h 133"/>
                <a:gd name="T26" fmla="*/ 14 w 28"/>
                <a:gd name="T27" fmla="*/ 133 h 133"/>
                <a:gd name="T28" fmla="*/ 8 w 28"/>
                <a:gd name="T29" fmla="*/ 133 h 133"/>
                <a:gd name="T30" fmla="*/ 4 w 28"/>
                <a:gd name="T31" fmla="*/ 132 h 133"/>
                <a:gd name="T32" fmla="*/ 2 w 28"/>
                <a:gd name="T33" fmla="*/ 131 h 133"/>
                <a:gd name="T34" fmla="*/ 1 w 28"/>
                <a:gd name="T35" fmla="*/ 129 h 133"/>
                <a:gd name="T36" fmla="*/ 1 w 28"/>
                <a:gd name="T37" fmla="*/ 42 h 133"/>
                <a:gd name="T38" fmla="*/ 2 w 28"/>
                <a:gd name="T39" fmla="*/ 40 h 133"/>
                <a:gd name="T40" fmla="*/ 4 w 28"/>
                <a:gd name="T41" fmla="*/ 39 h 133"/>
                <a:gd name="T42" fmla="*/ 8 w 28"/>
                <a:gd name="T43" fmla="*/ 38 h 133"/>
                <a:gd name="T44" fmla="*/ 14 w 28"/>
                <a:gd name="T45" fmla="*/ 38 h 133"/>
                <a:gd name="T46" fmla="*/ 20 w 28"/>
                <a:gd name="T47" fmla="*/ 38 h 133"/>
                <a:gd name="T48" fmla="*/ 23 w 28"/>
                <a:gd name="T49" fmla="*/ 39 h 133"/>
                <a:gd name="T50" fmla="*/ 25 w 28"/>
                <a:gd name="T51" fmla="*/ 40 h 133"/>
                <a:gd name="T52" fmla="*/ 26 w 28"/>
                <a:gd name="T53" fmla="*/ 42 h 133"/>
                <a:gd name="T54" fmla="*/ 26 w 28"/>
                <a:gd name="T55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8" h="133">
                  <a:moveTo>
                    <a:pt x="28" y="12"/>
                  </a:moveTo>
                  <a:cubicBezTo>
                    <a:pt x="28" y="17"/>
                    <a:pt x="27" y="21"/>
                    <a:pt x="25" y="22"/>
                  </a:cubicBezTo>
                  <a:cubicBezTo>
                    <a:pt x="23" y="24"/>
                    <a:pt x="19" y="25"/>
                    <a:pt x="14" y="25"/>
                  </a:cubicBezTo>
                  <a:cubicBezTo>
                    <a:pt x="8" y="25"/>
                    <a:pt x="4" y="24"/>
                    <a:pt x="2" y="23"/>
                  </a:cubicBezTo>
                  <a:cubicBezTo>
                    <a:pt x="0" y="21"/>
                    <a:pt x="0" y="17"/>
                    <a:pt x="0" y="13"/>
                  </a:cubicBezTo>
                  <a:cubicBezTo>
                    <a:pt x="0" y="8"/>
                    <a:pt x="1" y="4"/>
                    <a:pt x="3" y="2"/>
                  </a:cubicBezTo>
                  <a:cubicBezTo>
                    <a:pt x="5" y="1"/>
                    <a:pt x="8" y="0"/>
                    <a:pt x="14" y="0"/>
                  </a:cubicBezTo>
                  <a:cubicBezTo>
                    <a:pt x="19" y="0"/>
                    <a:pt x="23" y="0"/>
                    <a:pt x="25" y="2"/>
                  </a:cubicBezTo>
                  <a:cubicBezTo>
                    <a:pt x="27" y="4"/>
                    <a:pt x="28" y="7"/>
                    <a:pt x="28" y="12"/>
                  </a:cubicBezTo>
                  <a:close/>
                  <a:moveTo>
                    <a:pt x="26" y="129"/>
                  </a:moveTo>
                  <a:cubicBezTo>
                    <a:pt x="26" y="129"/>
                    <a:pt x="26" y="130"/>
                    <a:pt x="25" y="131"/>
                  </a:cubicBezTo>
                  <a:cubicBezTo>
                    <a:pt x="25" y="131"/>
                    <a:pt x="24" y="131"/>
                    <a:pt x="23" y="132"/>
                  </a:cubicBezTo>
                  <a:cubicBezTo>
                    <a:pt x="23" y="132"/>
                    <a:pt x="21" y="132"/>
                    <a:pt x="20" y="133"/>
                  </a:cubicBezTo>
                  <a:cubicBezTo>
                    <a:pt x="18" y="133"/>
                    <a:pt x="16" y="133"/>
                    <a:pt x="14" y="133"/>
                  </a:cubicBezTo>
                  <a:cubicBezTo>
                    <a:pt x="11" y="133"/>
                    <a:pt x="9" y="133"/>
                    <a:pt x="8" y="133"/>
                  </a:cubicBezTo>
                  <a:cubicBezTo>
                    <a:pt x="6" y="132"/>
                    <a:pt x="5" y="132"/>
                    <a:pt x="4" y="132"/>
                  </a:cubicBezTo>
                  <a:cubicBezTo>
                    <a:pt x="3" y="131"/>
                    <a:pt x="2" y="131"/>
                    <a:pt x="2" y="131"/>
                  </a:cubicBezTo>
                  <a:cubicBezTo>
                    <a:pt x="2" y="130"/>
                    <a:pt x="1" y="129"/>
                    <a:pt x="1" y="129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1"/>
                    <a:pt x="2" y="41"/>
                    <a:pt x="2" y="40"/>
                  </a:cubicBezTo>
                  <a:cubicBezTo>
                    <a:pt x="2" y="40"/>
                    <a:pt x="3" y="39"/>
                    <a:pt x="4" y="39"/>
                  </a:cubicBezTo>
                  <a:cubicBezTo>
                    <a:pt x="5" y="39"/>
                    <a:pt x="6" y="38"/>
                    <a:pt x="8" y="38"/>
                  </a:cubicBezTo>
                  <a:cubicBezTo>
                    <a:pt x="9" y="38"/>
                    <a:pt x="11" y="38"/>
                    <a:pt x="14" y="38"/>
                  </a:cubicBezTo>
                  <a:cubicBezTo>
                    <a:pt x="16" y="38"/>
                    <a:pt x="18" y="38"/>
                    <a:pt x="20" y="38"/>
                  </a:cubicBezTo>
                  <a:cubicBezTo>
                    <a:pt x="21" y="38"/>
                    <a:pt x="23" y="39"/>
                    <a:pt x="23" y="39"/>
                  </a:cubicBezTo>
                  <a:cubicBezTo>
                    <a:pt x="24" y="39"/>
                    <a:pt x="25" y="40"/>
                    <a:pt x="25" y="40"/>
                  </a:cubicBezTo>
                  <a:cubicBezTo>
                    <a:pt x="26" y="41"/>
                    <a:pt x="26" y="41"/>
                    <a:pt x="26" y="42"/>
                  </a:cubicBezTo>
                  <a:lnTo>
                    <a:pt x="26" y="129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5813784" y="5879473"/>
              <a:ext cx="88618" cy="138155"/>
            </a:xfrm>
            <a:custGeom>
              <a:avLst/>
              <a:gdLst>
                <a:gd name="T0" fmla="*/ 88 w 88"/>
                <a:gd name="T1" fmla="*/ 132 h 137"/>
                <a:gd name="T2" fmla="*/ 87 w 88"/>
                <a:gd name="T3" fmla="*/ 134 h 137"/>
                <a:gd name="T4" fmla="*/ 85 w 88"/>
                <a:gd name="T5" fmla="*/ 135 h 137"/>
                <a:gd name="T6" fmla="*/ 82 w 88"/>
                <a:gd name="T7" fmla="*/ 136 h 137"/>
                <a:gd name="T8" fmla="*/ 77 w 88"/>
                <a:gd name="T9" fmla="*/ 136 h 137"/>
                <a:gd name="T10" fmla="*/ 72 w 88"/>
                <a:gd name="T11" fmla="*/ 136 h 137"/>
                <a:gd name="T12" fmla="*/ 69 w 88"/>
                <a:gd name="T13" fmla="*/ 135 h 137"/>
                <a:gd name="T14" fmla="*/ 67 w 88"/>
                <a:gd name="T15" fmla="*/ 134 h 137"/>
                <a:gd name="T16" fmla="*/ 67 w 88"/>
                <a:gd name="T17" fmla="*/ 132 h 137"/>
                <a:gd name="T18" fmla="*/ 67 w 88"/>
                <a:gd name="T19" fmla="*/ 122 h 137"/>
                <a:gd name="T20" fmla="*/ 52 w 88"/>
                <a:gd name="T21" fmla="*/ 133 h 137"/>
                <a:gd name="T22" fmla="*/ 36 w 88"/>
                <a:gd name="T23" fmla="*/ 137 h 137"/>
                <a:gd name="T24" fmla="*/ 19 w 88"/>
                <a:gd name="T25" fmla="*/ 134 h 137"/>
                <a:gd name="T26" fmla="*/ 8 w 88"/>
                <a:gd name="T27" fmla="*/ 123 h 137"/>
                <a:gd name="T28" fmla="*/ 2 w 88"/>
                <a:gd name="T29" fmla="*/ 108 h 137"/>
                <a:gd name="T30" fmla="*/ 0 w 88"/>
                <a:gd name="T31" fmla="*/ 89 h 137"/>
                <a:gd name="T32" fmla="*/ 2 w 88"/>
                <a:gd name="T33" fmla="*/ 69 h 137"/>
                <a:gd name="T34" fmla="*/ 9 w 88"/>
                <a:gd name="T35" fmla="*/ 53 h 137"/>
                <a:gd name="T36" fmla="*/ 21 w 88"/>
                <a:gd name="T37" fmla="*/ 43 h 137"/>
                <a:gd name="T38" fmla="*/ 38 w 88"/>
                <a:gd name="T39" fmla="*/ 39 h 137"/>
                <a:gd name="T40" fmla="*/ 51 w 88"/>
                <a:gd name="T41" fmla="*/ 42 h 137"/>
                <a:gd name="T42" fmla="*/ 63 w 88"/>
                <a:gd name="T43" fmla="*/ 51 h 137"/>
                <a:gd name="T44" fmla="*/ 63 w 88"/>
                <a:gd name="T45" fmla="*/ 4 h 137"/>
                <a:gd name="T46" fmla="*/ 64 w 88"/>
                <a:gd name="T47" fmla="*/ 2 h 137"/>
                <a:gd name="T48" fmla="*/ 66 w 88"/>
                <a:gd name="T49" fmla="*/ 1 h 137"/>
                <a:gd name="T50" fmla="*/ 69 w 88"/>
                <a:gd name="T51" fmla="*/ 0 h 137"/>
                <a:gd name="T52" fmla="*/ 75 w 88"/>
                <a:gd name="T53" fmla="*/ 0 h 137"/>
                <a:gd name="T54" fmla="*/ 81 w 88"/>
                <a:gd name="T55" fmla="*/ 0 h 137"/>
                <a:gd name="T56" fmla="*/ 85 w 88"/>
                <a:gd name="T57" fmla="*/ 1 h 137"/>
                <a:gd name="T58" fmla="*/ 87 w 88"/>
                <a:gd name="T59" fmla="*/ 2 h 137"/>
                <a:gd name="T60" fmla="*/ 88 w 88"/>
                <a:gd name="T61" fmla="*/ 4 h 137"/>
                <a:gd name="T62" fmla="*/ 88 w 88"/>
                <a:gd name="T63" fmla="*/ 132 h 137"/>
                <a:gd name="T64" fmla="*/ 63 w 88"/>
                <a:gd name="T65" fmla="*/ 74 h 137"/>
                <a:gd name="T66" fmla="*/ 53 w 88"/>
                <a:gd name="T67" fmla="*/ 63 h 137"/>
                <a:gd name="T68" fmla="*/ 43 w 88"/>
                <a:gd name="T69" fmla="*/ 60 h 137"/>
                <a:gd name="T70" fmla="*/ 34 w 88"/>
                <a:gd name="T71" fmla="*/ 62 h 137"/>
                <a:gd name="T72" fmla="*/ 29 w 88"/>
                <a:gd name="T73" fmla="*/ 69 h 137"/>
                <a:gd name="T74" fmla="*/ 26 w 88"/>
                <a:gd name="T75" fmla="*/ 78 h 137"/>
                <a:gd name="T76" fmla="*/ 25 w 88"/>
                <a:gd name="T77" fmla="*/ 88 h 137"/>
                <a:gd name="T78" fmla="*/ 26 w 88"/>
                <a:gd name="T79" fmla="*/ 98 h 137"/>
                <a:gd name="T80" fmla="*/ 28 w 88"/>
                <a:gd name="T81" fmla="*/ 108 h 137"/>
                <a:gd name="T82" fmla="*/ 34 w 88"/>
                <a:gd name="T83" fmla="*/ 114 h 137"/>
                <a:gd name="T84" fmla="*/ 42 w 88"/>
                <a:gd name="T85" fmla="*/ 117 h 137"/>
                <a:gd name="T86" fmla="*/ 47 w 88"/>
                <a:gd name="T87" fmla="*/ 116 h 137"/>
                <a:gd name="T88" fmla="*/ 52 w 88"/>
                <a:gd name="T89" fmla="*/ 113 h 137"/>
                <a:gd name="T90" fmla="*/ 57 w 88"/>
                <a:gd name="T91" fmla="*/ 109 h 137"/>
                <a:gd name="T92" fmla="*/ 63 w 88"/>
                <a:gd name="T93" fmla="*/ 103 h 137"/>
                <a:gd name="T94" fmla="*/ 63 w 88"/>
                <a:gd name="T95" fmla="*/ 7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8" h="137">
                  <a:moveTo>
                    <a:pt x="88" y="132"/>
                  </a:moveTo>
                  <a:cubicBezTo>
                    <a:pt x="88" y="133"/>
                    <a:pt x="87" y="133"/>
                    <a:pt x="87" y="134"/>
                  </a:cubicBezTo>
                  <a:cubicBezTo>
                    <a:pt x="87" y="134"/>
                    <a:pt x="86" y="135"/>
                    <a:pt x="85" y="135"/>
                  </a:cubicBezTo>
                  <a:cubicBezTo>
                    <a:pt x="85" y="135"/>
                    <a:pt x="84" y="135"/>
                    <a:pt x="82" y="136"/>
                  </a:cubicBezTo>
                  <a:cubicBezTo>
                    <a:pt x="81" y="136"/>
                    <a:pt x="79" y="136"/>
                    <a:pt x="77" y="136"/>
                  </a:cubicBezTo>
                  <a:cubicBezTo>
                    <a:pt x="75" y="136"/>
                    <a:pt x="73" y="136"/>
                    <a:pt x="72" y="136"/>
                  </a:cubicBezTo>
                  <a:cubicBezTo>
                    <a:pt x="71" y="135"/>
                    <a:pt x="70" y="135"/>
                    <a:pt x="69" y="135"/>
                  </a:cubicBezTo>
                  <a:cubicBezTo>
                    <a:pt x="68" y="135"/>
                    <a:pt x="68" y="134"/>
                    <a:pt x="67" y="134"/>
                  </a:cubicBezTo>
                  <a:cubicBezTo>
                    <a:pt x="67" y="133"/>
                    <a:pt x="67" y="133"/>
                    <a:pt x="67" y="132"/>
                  </a:cubicBezTo>
                  <a:cubicBezTo>
                    <a:pt x="67" y="122"/>
                    <a:pt x="67" y="122"/>
                    <a:pt x="67" y="122"/>
                  </a:cubicBezTo>
                  <a:cubicBezTo>
                    <a:pt x="62" y="127"/>
                    <a:pt x="57" y="131"/>
                    <a:pt x="52" y="133"/>
                  </a:cubicBezTo>
                  <a:cubicBezTo>
                    <a:pt x="48" y="136"/>
                    <a:pt x="42" y="137"/>
                    <a:pt x="36" y="137"/>
                  </a:cubicBezTo>
                  <a:cubicBezTo>
                    <a:pt x="29" y="137"/>
                    <a:pt x="24" y="136"/>
                    <a:pt x="19" y="134"/>
                  </a:cubicBezTo>
                  <a:cubicBezTo>
                    <a:pt x="15" y="131"/>
                    <a:pt x="11" y="128"/>
                    <a:pt x="8" y="123"/>
                  </a:cubicBezTo>
                  <a:cubicBezTo>
                    <a:pt x="5" y="119"/>
                    <a:pt x="3" y="114"/>
                    <a:pt x="2" y="108"/>
                  </a:cubicBezTo>
                  <a:cubicBezTo>
                    <a:pt x="0" y="102"/>
                    <a:pt x="0" y="96"/>
                    <a:pt x="0" y="89"/>
                  </a:cubicBezTo>
                  <a:cubicBezTo>
                    <a:pt x="0" y="82"/>
                    <a:pt x="0" y="75"/>
                    <a:pt x="2" y="69"/>
                  </a:cubicBezTo>
                  <a:cubicBezTo>
                    <a:pt x="4" y="62"/>
                    <a:pt x="6" y="57"/>
                    <a:pt x="9" y="53"/>
                  </a:cubicBezTo>
                  <a:cubicBezTo>
                    <a:pt x="13" y="48"/>
                    <a:pt x="17" y="45"/>
                    <a:pt x="21" y="43"/>
                  </a:cubicBezTo>
                  <a:cubicBezTo>
                    <a:pt x="26" y="40"/>
                    <a:pt x="32" y="39"/>
                    <a:pt x="38" y="39"/>
                  </a:cubicBezTo>
                  <a:cubicBezTo>
                    <a:pt x="43" y="39"/>
                    <a:pt x="47" y="40"/>
                    <a:pt x="51" y="42"/>
                  </a:cubicBezTo>
                  <a:cubicBezTo>
                    <a:pt x="55" y="44"/>
                    <a:pt x="59" y="47"/>
                    <a:pt x="63" y="51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3"/>
                    <a:pt x="63" y="2"/>
                    <a:pt x="64" y="2"/>
                  </a:cubicBezTo>
                  <a:cubicBezTo>
                    <a:pt x="64" y="1"/>
                    <a:pt x="65" y="1"/>
                    <a:pt x="66" y="1"/>
                  </a:cubicBezTo>
                  <a:cubicBezTo>
                    <a:pt x="66" y="0"/>
                    <a:pt x="68" y="0"/>
                    <a:pt x="69" y="0"/>
                  </a:cubicBezTo>
                  <a:cubicBezTo>
                    <a:pt x="71" y="0"/>
                    <a:pt x="73" y="0"/>
                    <a:pt x="75" y="0"/>
                  </a:cubicBezTo>
                  <a:cubicBezTo>
                    <a:pt x="78" y="0"/>
                    <a:pt x="80" y="0"/>
                    <a:pt x="81" y="0"/>
                  </a:cubicBezTo>
                  <a:cubicBezTo>
                    <a:pt x="83" y="0"/>
                    <a:pt x="84" y="0"/>
                    <a:pt x="85" y="1"/>
                  </a:cubicBezTo>
                  <a:cubicBezTo>
                    <a:pt x="86" y="1"/>
                    <a:pt x="87" y="1"/>
                    <a:pt x="87" y="2"/>
                  </a:cubicBezTo>
                  <a:cubicBezTo>
                    <a:pt x="87" y="2"/>
                    <a:pt x="88" y="3"/>
                    <a:pt x="88" y="4"/>
                  </a:cubicBezTo>
                  <a:lnTo>
                    <a:pt x="88" y="132"/>
                  </a:lnTo>
                  <a:close/>
                  <a:moveTo>
                    <a:pt x="63" y="74"/>
                  </a:moveTo>
                  <a:cubicBezTo>
                    <a:pt x="59" y="69"/>
                    <a:pt x="56" y="66"/>
                    <a:pt x="53" y="63"/>
                  </a:cubicBezTo>
                  <a:cubicBezTo>
                    <a:pt x="50" y="61"/>
                    <a:pt x="46" y="60"/>
                    <a:pt x="43" y="60"/>
                  </a:cubicBezTo>
                  <a:cubicBezTo>
                    <a:pt x="40" y="60"/>
                    <a:pt x="37" y="61"/>
                    <a:pt x="34" y="62"/>
                  </a:cubicBezTo>
                  <a:cubicBezTo>
                    <a:pt x="32" y="64"/>
                    <a:pt x="30" y="66"/>
                    <a:pt x="29" y="69"/>
                  </a:cubicBezTo>
                  <a:cubicBezTo>
                    <a:pt x="27" y="71"/>
                    <a:pt x="26" y="74"/>
                    <a:pt x="26" y="78"/>
                  </a:cubicBezTo>
                  <a:cubicBezTo>
                    <a:pt x="25" y="81"/>
                    <a:pt x="25" y="84"/>
                    <a:pt x="25" y="88"/>
                  </a:cubicBezTo>
                  <a:cubicBezTo>
                    <a:pt x="25" y="91"/>
                    <a:pt x="25" y="95"/>
                    <a:pt x="26" y="98"/>
                  </a:cubicBezTo>
                  <a:cubicBezTo>
                    <a:pt x="26" y="102"/>
                    <a:pt x="27" y="105"/>
                    <a:pt x="28" y="108"/>
                  </a:cubicBezTo>
                  <a:cubicBezTo>
                    <a:pt x="30" y="110"/>
                    <a:pt x="32" y="113"/>
                    <a:pt x="34" y="114"/>
                  </a:cubicBezTo>
                  <a:cubicBezTo>
                    <a:pt x="36" y="116"/>
                    <a:pt x="39" y="117"/>
                    <a:pt x="42" y="117"/>
                  </a:cubicBezTo>
                  <a:cubicBezTo>
                    <a:pt x="44" y="117"/>
                    <a:pt x="46" y="116"/>
                    <a:pt x="47" y="116"/>
                  </a:cubicBezTo>
                  <a:cubicBezTo>
                    <a:pt x="49" y="115"/>
                    <a:pt x="50" y="115"/>
                    <a:pt x="52" y="113"/>
                  </a:cubicBezTo>
                  <a:cubicBezTo>
                    <a:pt x="54" y="112"/>
                    <a:pt x="55" y="111"/>
                    <a:pt x="57" y="109"/>
                  </a:cubicBezTo>
                  <a:cubicBezTo>
                    <a:pt x="59" y="107"/>
                    <a:pt x="61" y="105"/>
                    <a:pt x="63" y="103"/>
                  </a:cubicBezTo>
                  <a:lnTo>
                    <a:pt x="63" y="7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5916644" y="5919832"/>
              <a:ext cx="88618" cy="97795"/>
            </a:xfrm>
            <a:custGeom>
              <a:avLst/>
              <a:gdLst>
                <a:gd name="T0" fmla="*/ 86 w 86"/>
                <a:gd name="T1" fmla="*/ 47 h 98"/>
                <a:gd name="T2" fmla="*/ 84 w 86"/>
                <a:gd name="T3" fmla="*/ 53 h 98"/>
                <a:gd name="T4" fmla="*/ 78 w 86"/>
                <a:gd name="T5" fmla="*/ 56 h 98"/>
                <a:gd name="T6" fmla="*/ 25 w 86"/>
                <a:gd name="T7" fmla="*/ 56 h 98"/>
                <a:gd name="T8" fmla="*/ 27 w 86"/>
                <a:gd name="T9" fmla="*/ 66 h 98"/>
                <a:gd name="T10" fmla="*/ 31 w 86"/>
                <a:gd name="T11" fmla="*/ 73 h 98"/>
                <a:gd name="T12" fmla="*/ 38 w 86"/>
                <a:gd name="T13" fmla="*/ 78 h 98"/>
                <a:gd name="T14" fmla="*/ 49 w 86"/>
                <a:gd name="T15" fmla="*/ 80 h 98"/>
                <a:gd name="T16" fmla="*/ 61 w 86"/>
                <a:gd name="T17" fmla="*/ 79 h 98"/>
                <a:gd name="T18" fmla="*/ 69 w 86"/>
                <a:gd name="T19" fmla="*/ 77 h 98"/>
                <a:gd name="T20" fmla="*/ 75 w 86"/>
                <a:gd name="T21" fmla="*/ 75 h 98"/>
                <a:gd name="T22" fmla="*/ 79 w 86"/>
                <a:gd name="T23" fmla="*/ 74 h 98"/>
                <a:gd name="T24" fmla="*/ 80 w 86"/>
                <a:gd name="T25" fmla="*/ 74 h 98"/>
                <a:gd name="T26" fmla="*/ 81 w 86"/>
                <a:gd name="T27" fmla="*/ 75 h 98"/>
                <a:gd name="T28" fmla="*/ 82 w 86"/>
                <a:gd name="T29" fmla="*/ 78 h 98"/>
                <a:gd name="T30" fmla="*/ 82 w 86"/>
                <a:gd name="T31" fmla="*/ 82 h 98"/>
                <a:gd name="T32" fmla="*/ 82 w 86"/>
                <a:gd name="T33" fmla="*/ 86 h 98"/>
                <a:gd name="T34" fmla="*/ 81 w 86"/>
                <a:gd name="T35" fmla="*/ 88 h 98"/>
                <a:gd name="T36" fmla="*/ 81 w 86"/>
                <a:gd name="T37" fmla="*/ 90 h 98"/>
                <a:gd name="T38" fmla="*/ 80 w 86"/>
                <a:gd name="T39" fmla="*/ 91 h 98"/>
                <a:gd name="T40" fmla="*/ 76 w 86"/>
                <a:gd name="T41" fmla="*/ 93 h 98"/>
                <a:gd name="T42" fmla="*/ 69 w 86"/>
                <a:gd name="T43" fmla="*/ 96 h 98"/>
                <a:gd name="T44" fmla="*/ 59 w 86"/>
                <a:gd name="T45" fmla="*/ 98 h 98"/>
                <a:gd name="T46" fmla="*/ 47 w 86"/>
                <a:gd name="T47" fmla="*/ 98 h 98"/>
                <a:gd name="T48" fmla="*/ 26 w 86"/>
                <a:gd name="T49" fmla="*/ 95 h 98"/>
                <a:gd name="T50" fmla="*/ 12 w 86"/>
                <a:gd name="T51" fmla="*/ 87 h 98"/>
                <a:gd name="T52" fmla="*/ 3 w 86"/>
                <a:gd name="T53" fmla="*/ 72 h 98"/>
                <a:gd name="T54" fmla="*/ 0 w 86"/>
                <a:gd name="T55" fmla="*/ 50 h 98"/>
                <a:gd name="T56" fmla="*/ 3 w 86"/>
                <a:gd name="T57" fmla="*/ 29 h 98"/>
                <a:gd name="T58" fmla="*/ 12 w 86"/>
                <a:gd name="T59" fmla="*/ 13 h 98"/>
                <a:gd name="T60" fmla="*/ 26 w 86"/>
                <a:gd name="T61" fmla="*/ 4 h 98"/>
                <a:gd name="T62" fmla="*/ 45 w 86"/>
                <a:gd name="T63" fmla="*/ 0 h 98"/>
                <a:gd name="T64" fmla="*/ 63 w 86"/>
                <a:gd name="T65" fmla="*/ 3 h 98"/>
                <a:gd name="T66" fmla="*/ 76 w 86"/>
                <a:gd name="T67" fmla="*/ 12 h 98"/>
                <a:gd name="T68" fmla="*/ 84 w 86"/>
                <a:gd name="T69" fmla="*/ 26 h 98"/>
                <a:gd name="T70" fmla="*/ 86 w 86"/>
                <a:gd name="T71" fmla="*/ 43 h 98"/>
                <a:gd name="T72" fmla="*/ 86 w 86"/>
                <a:gd name="T73" fmla="*/ 47 h 98"/>
                <a:gd name="T74" fmla="*/ 62 w 86"/>
                <a:gd name="T75" fmla="*/ 40 h 98"/>
                <a:gd name="T76" fmla="*/ 58 w 86"/>
                <a:gd name="T77" fmla="*/ 23 h 98"/>
                <a:gd name="T78" fmla="*/ 44 w 86"/>
                <a:gd name="T79" fmla="*/ 18 h 98"/>
                <a:gd name="T80" fmla="*/ 36 w 86"/>
                <a:gd name="T81" fmla="*/ 19 h 98"/>
                <a:gd name="T82" fmla="*/ 30 w 86"/>
                <a:gd name="T83" fmla="*/ 24 h 98"/>
                <a:gd name="T84" fmla="*/ 27 w 86"/>
                <a:gd name="T85" fmla="*/ 31 h 98"/>
                <a:gd name="T86" fmla="*/ 25 w 86"/>
                <a:gd name="T87" fmla="*/ 40 h 98"/>
                <a:gd name="T88" fmla="*/ 62 w 86"/>
                <a:gd name="T89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6" h="98">
                  <a:moveTo>
                    <a:pt x="86" y="47"/>
                  </a:moveTo>
                  <a:cubicBezTo>
                    <a:pt x="86" y="50"/>
                    <a:pt x="85" y="52"/>
                    <a:pt x="84" y="53"/>
                  </a:cubicBezTo>
                  <a:cubicBezTo>
                    <a:pt x="83" y="55"/>
                    <a:pt x="81" y="56"/>
                    <a:pt x="78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9"/>
                    <a:pt x="26" y="63"/>
                    <a:pt x="27" y="66"/>
                  </a:cubicBezTo>
                  <a:cubicBezTo>
                    <a:pt x="27" y="69"/>
                    <a:pt x="29" y="71"/>
                    <a:pt x="31" y="73"/>
                  </a:cubicBezTo>
                  <a:cubicBezTo>
                    <a:pt x="33" y="75"/>
                    <a:pt x="35" y="77"/>
                    <a:pt x="38" y="78"/>
                  </a:cubicBezTo>
                  <a:cubicBezTo>
                    <a:pt x="41" y="79"/>
                    <a:pt x="45" y="80"/>
                    <a:pt x="49" y="80"/>
                  </a:cubicBezTo>
                  <a:cubicBezTo>
                    <a:pt x="53" y="80"/>
                    <a:pt x="57" y="80"/>
                    <a:pt x="61" y="79"/>
                  </a:cubicBezTo>
                  <a:cubicBezTo>
                    <a:pt x="64" y="78"/>
                    <a:pt x="67" y="78"/>
                    <a:pt x="69" y="77"/>
                  </a:cubicBezTo>
                  <a:cubicBezTo>
                    <a:pt x="71" y="76"/>
                    <a:pt x="73" y="75"/>
                    <a:pt x="75" y="75"/>
                  </a:cubicBezTo>
                  <a:cubicBezTo>
                    <a:pt x="76" y="74"/>
                    <a:pt x="78" y="74"/>
                    <a:pt x="79" y="74"/>
                  </a:cubicBezTo>
                  <a:cubicBezTo>
                    <a:pt x="79" y="74"/>
                    <a:pt x="80" y="74"/>
                    <a:pt x="80" y="74"/>
                  </a:cubicBezTo>
                  <a:cubicBezTo>
                    <a:pt x="81" y="74"/>
                    <a:pt x="81" y="75"/>
                    <a:pt x="81" y="75"/>
                  </a:cubicBezTo>
                  <a:cubicBezTo>
                    <a:pt x="81" y="76"/>
                    <a:pt x="82" y="77"/>
                    <a:pt x="82" y="78"/>
                  </a:cubicBezTo>
                  <a:cubicBezTo>
                    <a:pt x="82" y="79"/>
                    <a:pt x="82" y="80"/>
                    <a:pt x="82" y="82"/>
                  </a:cubicBezTo>
                  <a:cubicBezTo>
                    <a:pt x="82" y="83"/>
                    <a:pt x="82" y="85"/>
                    <a:pt x="82" y="86"/>
                  </a:cubicBezTo>
                  <a:cubicBezTo>
                    <a:pt x="82" y="87"/>
                    <a:pt x="82" y="88"/>
                    <a:pt x="81" y="88"/>
                  </a:cubicBezTo>
                  <a:cubicBezTo>
                    <a:pt x="81" y="89"/>
                    <a:pt x="81" y="90"/>
                    <a:pt x="81" y="90"/>
                  </a:cubicBezTo>
                  <a:cubicBezTo>
                    <a:pt x="81" y="91"/>
                    <a:pt x="80" y="91"/>
                    <a:pt x="80" y="91"/>
                  </a:cubicBezTo>
                  <a:cubicBezTo>
                    <a:pt x="79" y="92"/>
                    <a:pt x="78" y="93"/>
                    <a:pt x="76" y="93"/>
                  </a:cubicBezTo>
                  <a:cubicBezTo>
                    <a:pt x="74" y="94"/>
                    <a:pt x="72" y="95"/>
                    <a:pt x="69" y="96"/>
                  </a:cubicBezTo>
                  <a:cubicBezTo>
                    <a:pt x="66" y="96"/>
                    <a:pt x="63" y="97"/>
                    <a:pt x="59" y="98"/>
                  </a:cubicBezTo>
                  <a:cubicBezTo>
                    <a:pt x="55" y="98"/>
                    <a:pt x="51" y="98"/>
                    <a:pt x="47" y="98"/>
                  </a:cubicBezTo>
                  <a:cubicBezTo>
                    <a:pt x="39" y="98"/>
                    <a:pt x="32" y="97"/>
                    <a:pt x="26" y="95"/>
                  </a:cubicBezTo>
                  <a:cubicBezTo>
                    <a:pt x="21" y="94"/>
                    <a:pt x="16" y="91"/>
                    <a:pt x="12" y="87"/>
                  </a:cubicBezTo>
                  <a:cubicBezTo>
                    <a:pt x="8" y="83"/>
                    <a:pt x="5" y="78"/>
                    <a:pt x="3" y="72"/>
                  </a:cubicBezTo>
                  <a:cubicBezTo>
                    <a:pt x="1" y="65"/>
                    <a:pt x="0" y="58"/>
                    <a:pt x="0" y="50"/>
                  </a:cubicBezTo>
                  <a:cubicBezTo>
                    <a:pt x="0" y="43"/>
                    <a:pt x="1" y="36"/>
                    <a:pt x="3" y="29"/>
                  </a:cubicBezTo>
                  <a:cubicBezTo>
                    <a:pt x="5" y="23"/>
                    <a:pt x="8" y="18"/>
                    <a:pt x="12" y="13"/>
                  </a:cubicBezTo>
                  <a:cubicBezTo>
                    <a:pt x="16" y="9"/>
                    <a:pt x="21" y="6"/>
                    <a:pt x="26" y="4"/>
                  </a:cubicBezTo>
                  <a:cubicBezTo>
                    <a:pt x="32" y="1"/>
                    <a:pt x="38" y="0"/>
                    <a:pt x="45" y="0"/>
                  </a:cubicBezTo>
                  <a:cubicBezTo>
                    <a:pt x="52" y="0"/>
                    <a:pt x="58" y="1"/>
                    <a:pt x="63" y="3"/>
                  </a:cubicBezTo>
                  <a:cubicBezTo>
                    <a:pt x="69" y="6"/>
                    <a:pt x="73" y="9"/>
                    <a:pt x="76" y="12"/>
                  </a:cubicBezTo>
                  <a:cubicBezTo>
                    <a:pt x="80" y="16"/>
                    <a:pt x="82" y="21"/>
                    <a:pt x="84" y="26"/>
                  </a:cubicBezTo>
                  <a:cubicBezTo>
                    <a:pt x="85" y="31"/>
                    <a:pt x="86" y="37"/>
                    <a:pt x="86" y="43"/>
                  </a:cubicBezTo>
                  <a:lnTo>
                    <a:pt x="86" y="47"/>
                  </a:lnTo>
                  <a:close/>
                  <a:moveTo>
                    <a:pt x="62" y="40"/>
                  </a:moveTo>
                  <a:cubicBezTo>
                    <a:pt x="62" y="33"/>
                    <a:pt x="61" y="27"/>
                    <a:pt x="58" y="23"/>
                  </a:cubicBezTo>
                  <a:cubicBezTo>
                    <a:pt x="55" y="20"/>
                    <a:pt x="50" y="18"/>
                    <a:pt x="44" y="18"/>
                  </a:cubicBezTo>
                  <a:cubicBezTo>
                    <a:pt x="41" y="18"/>
                    <a:pt x="38" y="18"/>
                    <a:pt x="36" y="19"/>
                  </a:cubicBezTo>
                  <a:cubicBezTo>
                    <a:pt x="34" y="20"/>
                    <a:pt x="32" y="22"/>
                    <a:pt x="30" y="24"/>
                  </a:cubicBezTo>
                  <a:cubicBezTo>
                    <a:pt x="29" y="26"/>
                    <a:pt x="27" y="28"/>
                    <a:pt x="27" y="31"/>
                  </a:cubicBezTo>
                  <a:cubicBezTo>
                    <a:pt x="26" y="34"/>
                    <a:pt x="25" y="37"/>
                    <a:pt x="25" y="40"/>
                  </a:cubicBezTo>
                  <a:lnTo>
                    <a:pt x="62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6063814" y="5888786"/>
              <a:ext cx="134510" cy="128841"/>
            </a:xfrm>
            <a:custGeom>
              <a:avLst/>
              <a:gdLst>
                <a:gd name="T0" fmla="*/ 132 w 132"/>
                <a:gd name="T1" fmla="*/ 124 h 127"/>
                <a:gd name="T2" fmla="*/ 132 w 132"/>
                <a:gd name="T3" fmla="*/ 125 h 127"/>
                <a:gd name="T4" fmla="*/ 131 w 132"/>
                <a:gd name="T5" fmla="*/ 126 h 127"/>
                <a:gd name="T6" fmla="*/ 129 w 132"/>
                <a:gd name="T7" fmla="*/ 127 h 127"/>
                <a:gd name="T8" fmla="*/ 126 w 132"/>
                <a:gd name="T9" fmla="*/ 127 h 127"/>
                <a:gd name="T10" fmla="*/ 123 w 132"/>
                <a:gd name="T11" fmla="*/ 127 h 127"/>
                <a:gd name="T12" fmla="*/ 121 w 132"/>
                <a:gd name="T13" fmla="*/ 126 h 127"/>
                <a:gd name="T14" fmla="*/ 120 w 132"/>
                <a:gd name="T15" fmla="*/ 125 h 127"/>
                <a:gd name="T16" fmla="*/ 120 w 132"/>
                <a:gd name="T17" fmla="*/ 124 h 127"/>
                <a:gd name="T18" fmla="*/ 120 w 132"/>
                <a:gd name="T19" fmla="*/ 10 h 127"/>
                <a:gd name="T20" fmla="*/ 120 w 132"/>
                <a:gd name="T21" fmla="*/ 10 h 127"/>
                <a:gd name="T22" fmla="*/ 70 w 132"/>
                <a:gd name="T23" fmla="*/ 125 h 127"/>
                <a:gd name="T24" fmla="*/ 70 w 132"/>
                <a:gd name="T25" fmla="*/ 126 h 127"/>
                <a:gd name="T26" fmla="*/ 68 w 132"/>
                <a:gd name="T27" fmla="*/ 126 h 127"/>
                <a:gd name="T28" fmla="*/ 67 w 132"/>
                <a:gd name="T29" fmla="*/ 127 h 127"/>
                <a:gd name="T30" fmla="*/ 65 w 132"/>
                <a:gd name="T31" fmla="*/ 127 h 127"/>
                <a:gd name="T32" fmla="*/ 62 w 132"/>
                <a:gd name="T33" fmla="*/ 127 h 127"/>
                <a:gd name="T34" fmla="*/ 61 w 132"/>
                <a:gd name="T35" fmla="*/ 126 h 127"/>
                <a:gd name="T36" fmla="*/ 60 w 132"/>
                <a:gd name="T37" fmla="*/ 126 h 127"/>
                <a:gd name="T38" fmla="*/ 59 w 132"/>
                <a:gd name="T39" fmla="*/ 125 h 127"/>
                <a:gd name="T40" fmla="*/ 12 w 132"/>
                <a:gd name="T41" fmla="*/ 10 h 127"/>
                <a:gd name="T42" fmla="*/ 12 w 132"/>
                <a:gd name="T43" fmla="*/ 10 h 127"/>
                <a:gd name="T44" fmla="*/ 12 w 132"/>
                <a:gd name="T45" fmla="*/ 124 h 127"/>
                <a:gd name="T46" fmla="*/ 11 w 132"/>
                <a:gd name="T47" fmla="*/ 125 h 127"/>
                <a:gd name="T48" fmla="*/ 10 w 132"/>
                <a:gd name="T49" fmla="*/ 126 h 127"/>
                <a:gd name="T50" fmla="*/ 8 w 132"/>
                <a:gd name="T51" fmla="*/ 127 h 127"/>
                <a:gd name="T52" fmla="*/ 5 w 132"/>
                <a:gd name="T53" fmla="*/ 127 h 127"/>
                <a:gd name="T54" fmla="*/ 3 w 132"/>
                <a:gd name="T55" fmla="*/ 127 h 127"/>
                <a:gd name="T56" fmla="*/ 1 w 132"/>
                <a:gd name="T57" fmla="*/ 126 h 127"/>
                <a:gd name="T58" fmla="*/ 0 w 132"/>
                <a:gd name="T59" fmla="*/ 125 h 127"/>
                <a:gd name="T60" fmla="*/ 0 w 132"/>
                <a:gd name="T61" fmla="*/ 124 h 127"/>
                <a:gd name="T62" fmla="*/ 0 w 132"/>
                <a:gd name="T63" fmla="*/ 6 h 127"/>
                <a:gd name="T64" fmla="*/ 2 w 132"/>
                <a:gd name="T65" fmla="*/ 1 h 127"/>
                <a:gd name="T66" fmla="*/ 5 w 132"/>
                <a:gd name="T67" fmla="*/ 0 h 127"/>
                <a:gd name="T68" fmla="*/ 12 w 132"/>
                <a:gd name="T69" fmla="*/ 0 h 127"/>
                <a:gd name="T70" fmla="*/ 16 w 132"/>
                <a:gd name="T71" fmla="*/ 0 h 127"/>
                <a:gd name="T72" fmla="*/ 19 w 132"/>
                <a:gd name="T73" fmla="*/ 2 h 127"/>
                <a:gd name="T74" fmla="*/ 22 w 132"/>
                <a:gd name="T75" fmla="*/ 4 h 127"/>
                <a:gd name="T76" fmla="*/ 23 w 132"/>
                <a:gd name="T77" fmla="*/ 8 h 127"/>
                <a:gd name="T78" fmla="*/ 65 w 132"/>
                <a:gd name="T79" fmla="*/ 108 h 127"/>
                <a:gd name="T80" fmla="*/ 66 w 132"/>
                <a:gd name="T81" fmla="*/ 108 h 127"/>
                <a:gd name="T82" fmla="*/ 109 w 132"/>
                <a:gd name="T83" fmla="*/ 8 h 127"/>
                <a:gd name="T84" fmla="*/ 111 w 132"/>
                <a:gd name="T85" fmla="*/ 4 h 127"/>
                <a:gd name="T86" fmla="*/ 114 w 132"/>
                <a:gd name="T87" fmla="*/ 2 h 127"/>
                <a:gd name="T88" fmla="*/ 116 w 132"/>
                <a:gd name="T89" fmla="*/ 0 h 127"/>
                <a:gd name="T90" fmla="*/ 120 w 132"/>
                <a:gd name="T91" fmla="*/ 0 h 127"/>
                <a:gd name="T92" fmla="*/ 127 w 132"/>
                <a:gd name="T93" fmla="*/ 0 h 127"/>
                <a:gd name="T94" fmla="*/ 129 w 132"/>
                <a:gd name="T95" fmla="*/ 0 h 127"/>
                <a:gd name="T96" fmla="*/ 130 w 132"/>
                <a:gd name="T97" fmla="*/ 1 h 127"/>
                <a:gd name="T98" fmla="*/ 132 w 132"/>
                <a:gd name="T99" fmla="*/ 3 h 127"/>
                <a:gd name="T100" fmla="*/ 132 w 132"/>
                <a:gd name="T101" fmla="*/ 6 h 127"/>
                <a:gd name="T102" fmla="*/ 132 w 132"/>
                <a:gd name="T103" fmla="*/ 1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2" h="127">
                  <a:moveTo>
                    <a:pt x="132" y="124"/>
                  </a:moveTo>
                  <a:cubicBezTo>
                    <a:pt x="132" y="125"/>
                    <a:pt x="132" y="125"/>
                    <a:pt x="132" y="125"/>
                  </a:cubicBezTo>
                  <a:cubicBezTo>
                    <a:pt x="132" y="126"/>
                    <a:pt x="131" y="126"/>
                    <a:pt x="131" y="126"/>
                  </a:cubicBezTo>
                  <a:cubicBezTo>
                    <a:pt x="130" y="126"/>
                    <a:pt x="130" y="126"/>
                    <a:pt x="129" y="127"/>
                  </a:cubicBezTo>
                  <a:cubicBezTo>
                    <a:pt x="128" y="127"/>
                    <a:pt x="127" y="127"/>
                    <a:pt x="126" y="127"/>
                  </a:cubicBezTo>
                  <a:cubicBezTo>
                    <a:pt x="125" y="127"/>
                    <a:pt x="124" y="127"/>
                    <a:pt x="123" y="127"/>
                  </a:cubicBezTo>
                  <a:cubicBezTo>
                    <a:pt x="123" y="126"/>
                    <a:pt x="122" y="126"/>
                    <a:pt x="121" y="126"/>
                  </a:cubicBezTo>
                  <a:cubicBezTo>
                    <a:pt x="121" y="126"/>
                    <a:pt x="121" y="126"/>
                    <a:pt x="120" y="125"/>
                  </a:cubicBezTo>
                  <a:cubicBezTo>
                    <a:pt x="120" y="125"/>
                    <a:pt x="120" y="125"/>
                    <a:pt x="120" y="124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70" y="125"/>
                    <a:pt x="70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69" y="126"/>
                    <a:pt x="69" y="126"/>
                    <a:pt x="68" y="126"/>
                  </a:cubicBezTo>
                  <a:cubicBezTo>
                    <a:pt x="68" y="126"/>
                    <a:pt x="67" y="127"/>
                    <a:pt x="67" y="127"/>
                  </a:cubicBezTo>
                  <a:cubicBezTo>
                    <a:pt x="66" y="127"/>
                    <a:pt x="66" y="127"/>
                    <a:pt x="65" y="127"/>
                  </a:cubicBezTo>
                  <a:cubicBezTo>
                    <a:pt x="64" y="127"/>
                    <a:pt x="63" y="127"/>
                    <a:pt x="62" y="127"/>
                  </a:cubicBezTo>
                  <a:cubicBezTo>
                    <a:pt x="62" y="127"/>
                    <a:pt x="61" y="126"/>
                    <a:pt x="61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24"/>
                    <a:pt x="12" y="124"/>
                    <a:pt x="12" y="124"/>
                  </a:cubicBezTo>
                  <a:cubicBezTo>
                    <a:pt x="12" y="125"/>
                    <a:pt x="12" y="125"/>
                    <a:pt x="11" y="125"/>
                  </a:cubicBezTo>
                  <a:cubicBezTo>
                    <a:pt x="11" y="126"/>
                    <a:pt x="11" y="126"/>
                    <a:pt x="10" y="126"/>
                  </a:cubicBezTo>
                  <a:cubicBezTo>
                    <a:pt x="10" y="126"/>
                    <a:pt x="9" y="126"/>
                    <a:pt x="8" y="127"/>
                  </a:cubicBezTo>
                  <a:cubicBezTo>
                    <a:pt x="8" y="127"/>
                    <a:pt x="7" y="127"/>
                    <a:pt x="5" y="127"/>
                  </a:cubicBezTo>
                  <a:cubicBezTo>
                    <a:pt x="4" y="127"/>
                    <a:pt x="3" y="127"/>
                    <a:pt x="3" y="127"/>
                  </a:cubicBezTo>
                  <a:cubicBezTo>
                    <a:pt x="2" y="126"/>
                    <a:pt x="1" y="126"/>
                    <a:pt x="1" y="126"/>
                  </a:cubicBezTo>
                  <a:cubicBezTo>
                    <a:pt x="0" y="126"/>
                    <a:pt x="0" y="126"/>
                    <a:pt x="0" y="125"/>
                  </a:cubicBezTo>
                  <a:cubicBezTo>
                    <a:pt x="0" y="125"/>
                    <a:pt x="0" y="125"/>
                    <a:pt x="0" y="12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2"/>
                    <a:pt x="2" y="1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5" y="0"/>
                    <a:pt x="16" y="0"/>
                  </a:cubicBezTo>
                  <a:cubicBezTo>
                    <a:pt x="17" y="1"/>
                    <a:pt x="18" y="1"/>
                    <a:pt x="19" y="2"/>
                  </a:cubicBezTo>
                  <a:cubicBezTo>
                    <a:pt x="20" y="3"/>
                    <a:pt x="21" y="3"/>
                    <a:pt x="22" y="4"/>
                  </a:cubicBezTo>
                  <a:cubicBezTo>
                    <a:pt x="22" y="5"/>
                    <a:pt x="23" y="6"/>
                    <a:pt x="23" y="8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109" y="8"/>
                    <a:pt x="109" y="8"/>
                    <a:pt x="109" y="8"/>
                  </a:cubicBezTo>
                  <a:cubicBezTo>
                    <a:pt x="110" y="7"/>
                    <a:pt x="111" y="5"/>
                    <a:pt x="111" y="4"/>
                  </a:cubicBezTo>
                  <a:cubicBezTo>
                    <a:pt x="112" y="3"/>
                    <a:pt x="113" y="2"/>
                    <a:pt x="114" y="2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7" y="0"/>
                    <a:pt x="118" y="0"/>
                    <a:pt x="120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9" y="0"/>
                  </a:cubicBezTo>
                  <a:cubicBezTo>
                    <a:pt x="129" y="0"/>
                    <a:pt x="130" y="1"/>
                    <a:pt x="130" y="1"/>
                  </a:cubicBezTo>
                  <a:cubicBezTo>
                    <a:pt x="131" y="2"/>
                    <a:pt x="131" y="2"/>
                    <a:pt x="132" y="3"/>
                  </a:cubicBezTo>
                  <a:cubicBezTo>
                    <a:pt x="132" y="4"/>
                    <a:pt x="132" y="5"/>
                    <a:pt x="132" y="6"/>
                  </a:cubicBezTo>
                  <a:lnTo>
                    <a:pt x="132" y="124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6217312" y="5921385"/>
              <a:ext cx="79123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4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8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5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5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4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9" y="91"/>
                    <a:pt x="66" y="92"/>
                    <a:pt x="64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5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8" y="0"/>
                    <a:pt x="53" y="1"/>
                    <a:pt x="58" y="4"/>
                  </a:cubicBezTo>
                  <a:cubicBezTo>
                    <a:pt x="63" y="6"/>
                    <a:pt x="66" y="9"/>
                    <a:pt x="69" y="12"/>
                  </a:cubicBezTo>
                  <a:cubicBezTo>
                    <a:pt x="73" y="16"/>
                    <a:pt x="75" y="21"/>
                    <a:pt x="76" y="26"/>
                  </a:cubicBezTo>
                  <a:cubicBezTo>
                    <a:pt x="78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8" y="22"/>
                    <a:pt x="16" y="25"/>
                    <a:pt x="14" y="29"/>
                  </a:cubicBezTo>
                  <a:cubicBezTo>
                    <a:pt x="13" y="32"/>
                    <a:pt x="13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6313843" y="5921385"/>
              <a:ext cx="129762" cy="96242"/>
            </a:xfrm>
            <a:custGeom>
              <a:avLst/>
              <a:gdLst>
                <a:gd name="T0" fmla="*/ 126 w 126"/>
                <a:gd name="T1" fmla="*/ 93 h 95"/>
                <a:gd name="T2" fmla="*/ 123 w 126"/>
                <a:gd name="T3" fmla="*/ 95 h 95"/>
                <a:gd name="T4" fmla="*/ 118 w 126"/>
                <a:gd name="T5" fmla="*/ 95 h 95"/>
                <a:gd name="T6" fmla="*/ 115 w 126"/>
                <a:gd name="T7" fmla="*/ 93 h 95"/>
                <a:gd name="T8" fmla="*/ 115 w 126"/>
                <a:gd name="T9" fmla="*/ 38 h 95"/>
                <a:gd name="T10" fmla="*/ 110 w 126"/>
                <a:gd name="T11" fmla="*/ 18 h 95"/>
                <a:gd name="T12" fmla="*/ 95 w 126"/>
                <a:gd name="T13" fmla="*/ 10 h 95"/>
                <a:gd name="T14" fmla="*/ 69 w 126"/>
                <a:gd name="T15" fmla="*/ 29 h 95"/>
                <a:gd name="T16" fmla="*/ 69 w 126"/>
                <a:gd name="T17" fmla="*/ 93 h 95"/>
                <a:gd name="T18" fmla="*/ 66 w 126"/>
                <a:gd name="T19" fmla="*/ 95 h 95"/>
                <a:gd name="T20" fmla="*/ 60 w 126"/>
                <a:gd name="T21" fmla="*/ 95 h 95"/>
                <a:gd name="T22" fmla="*/ 58 w 126"/>
                <a:gd name="T23" fmla="*/ 93 h 95"/>
                <a:gd name="T24" fmla="*/ 57 w 126"/>
                <a:gd name="T25" fmla="*/ 38 h 95"/>
                <a:gd name="T26" fmla="*/ 53 w 126"/>
                <a:gd name="T27" fmla="*/ 18 h 95"/>
                <a:gd name="T28" fmla="*/ 38 w 126"/>
                <a:gd name="T29" fmla="*/ 10 h 95"/>
                <a:gd name="T30" fmla="*/ 12 w 126"/>
                <a:gd name="T31" fmla="*/ 29 h 95"/>
                <a:gd name="T32" fmla="*/ 11 w 126"/>
                <a:gd name="T33" fmla="*/ 93 h 95"/>
                <a:gd name="T34" fmla="*/ 9 w 126"/>
                <a:gd name="T35" fmla="*/ 95 h 95"/>
                <a:gd name="T36" fmla="*/ 3 w 126"/>
                <a:gd name="T37" fmla="*/ 95 h 95"/>
                <a:gd name="T38" fmla="*/ 0 w 126"/>
                <a:gd name="T39" fmla="*/ 93 h 95"/>
                <a:gd name="T40" fmla="*/ 0 w 126"/>
                <a:gd name="T41" fmla="*/ 4 h 95"/>
                <a:gd name="T42" fmla="*/ 1 w 126"/>
                <a:gd name="T43" fmla="*/ 2 h 95"/>
                <a:gd name="T44" fmla="*/ 6 w 126"/>
                <a:gd name="T45" fmla="*/ 1 h 95"/>
                <a:gd name="T46" fmla="*/ 10 w 126"/>
                <a:gd name="T47" fmla="*/ 2 h 95"/>
                <a:gd name="T48" fmla="*/ 11 w 126"/>
                <a:gd name="T49" fmla="*/ 4 h 95"/>
                <a:gd name="T50" fmla="*/ 26 w 126"/>
                <a:gd name="T51" fmla="*/ 4 h 95"/>
                <a:gd name="T52" fmla="*/ 49 w 126"/>
                <a:gd name="T53" fmla="*/ 2 h 95"/>
                <a:gd name="T54" fmla="*/ 63 w 126"/>
                <a:gd name="T55" fmla="*/ 11 h 95"/>
                <a:gd name="T56" fmla="*/ 75 w 126"/>
                <a:gd name="T57" fmla="*/ 10 h 95"/>
                <a:gd name="T58" fmla="*/ 90 w 126"/>
                <a:gd name="T59" fmla="*/ 1 h 95"/>
                <a:gd name="T60" fmla="*/ 111 w 126"/>
                <a:gd name="T61" fmla="*/ 3 h 95"/>
                <a:gd name="T62" fmla="*/ 125 w 126"/>
                <a:gd name="T63" fmla="*/ 23 h 95"/>
                <a:gd name="T64" fmla="*/ 126 w 126"/>
                <a:gd name="T65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95">
                  <a:moveTo>
                    <a:pt x="126" y="92"/>
                  </a:moveTo>
                  <a:cubicBezTo>
                    <a:pt x="126" y="93"/>
                    <a:pt x="126" y="93"/>
                    <a:pt x="126" y="93"/>
                  </a:cubicBezTo>
                  <a:cubicBezTo>
                    <a:pt x="126" y="94"/>
                    <a:pt x="126" y="94"/>
                    <a:pt x="125" y="94"/>
                  </a:cubicBezTo>
                  <a:cubicBezTo>
                    <a:pt x="125" y="94"/>
                    <a:pt x="124" y="94"/>
                    <a:pt x="123" y="95"/>
                  </a:cubicBezTo>
                  <a:cubicBezTo>
                    <a:pt x="123" y="95"/>
                    <a:pt x="122" y="95"/>
                    <a:pt x="121" y="95"/>
                  </a:cubicBezTo>
                  <a:cubicBezTo>
                    <a:pt x="119" y="95"/>
                    <a:pt x="118" y="95"/>
                    <a:pt x="118" y="95"/>
                  </a:cubicBezTo>
                  <a:cubicBezTo>
                    <a:pt x="117" y="94"/>
                    <a:pt x="116" y="94"/>
                    <a:pt x="116" y="94"/>
                  </a:cubicBezTo>
                  <a:cubicBezTo>
                    <a:pt x="115" y="94"/>
                    <a:pt x="115" y="94"/>
                    <a:pt x="115" y="93"/>
                  </a:cubicBezTo>
                  <a:cubicBezTo>
                    <a:pt x="115" y="93"/>
                    <a:pt x="115" y="93"/>
                    <a:pt x="115" y="92"/>
                  </a:cubicBezTo>
                  <a:cubicBezTo>
                    <a:pt x="115" y="38"/>
                    <a:pt x="115" y="38"/>
                    <a:pt x="115" y="38"/>
                  </a:cubicBezTo>
                  <a:cubicBezTo>
                    <a:pt x="115" y="34"/>
                    <a:pt x="114" y="30"/>
                    <a:pt x="114" y="26"/>
                  </a:cubicBezTo>
                  <a:cubicBezTo>
                    <a:pt x="113" y="23"/>
                    <a:pt x="112" y="20"/>
                    <a:pt x="110" y="18"/>
                  </a:cubicBezTo>
                  <a:cubicBezTo>
                    <a:pt x="109" y="15"/>
                    <a:pt x="106" y="13"/>
                    <a:pt x="104" y="12"/>
                  </a:cubicBezTo>
                  <a:cubicBezTo>
                    <a:pt x="102" y="11"/>
                    <a:pt x="99" y="10"/>
                    <a:pt x="95" y="10"/>
                  </a:cubicBezTo>
                  <a:cubicBezTo>
                    <a:pt x="91" y="10"/>
                    <a:pt x="87" y="12"/>
                    <a:pt x="83" y="15"/>
                  </a:cubicBezTo>
                  <a:cubicBezTo>
                    <a:pt x="79" y="18"/>
                    <a:pt x="74" y="23"/>
                    <a:pt x="69" y="29"/>
                  </a:cubicBezTo>
                  <a:cubicBezTo>
                    <a:pt x="69" y="92"/>
                    <a:pt x="69" y="92"/>
                    <a:pt x="69" y="92"/>
                  </a:cubicBezTo>
                  <a:cubicBezTo>
                    <a:pt x="69" y="93"/>
                    <a:pt x="69" y="93"/>
                    <a:pt x="69" y="93"/>
                  </a:cubicBezTo>
                  <a:cubicBezTo>
                    <a:pt x="69" y="94"/>
                    <a:pt x="68" y="94"/>
                    <a:pt x="68" y="94"/>
                  </a:cubicBezTo>
                  <a:cubicBezTo>
                    <a:pt x="67" y="94"/>
                    <a:pt x="67" y="94"/>
                    <a:pt x="66" y="95"/>
                  </a:cubicBezTo>
                  <a:cubicBezTo>
                    <a:pt x="65" y="95"/>
                    <a:pt x="64" y="95"/>
                    <a:pt x="63" y="95"/>
                  </a:cubicBezTo>
                  <a:cubicBezTo>
                    <a:pt x="62" y="95"/>
                    <a:pt x="61" y="95"/>
                    <a:pt x="60" y="95"/>
                  </a:cubicBezTo>
                  <a:cubicBezTo>
                    <a:pt x="60" y="94"/>
                    <a:pt x="59" y="94"/>
                    <a:pt x="59" y="94"/>
                  </a:cubicBezTo>
                  <a:cubicBezTo>
                    <a:pt x="58" y="94"/>
                    <a:pt x="58" y="94"/>
                    <a:pt x="58" y="93"/>
                  </a:cubicBezTo>
                  <a:cubicBezTo>
                    <a:pt x="58" y="93"/>
                    <a:pt x="57" y="93"/>
                    <a:pt x="57" y="92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57" y="34"/>
                    <a:pt x="57" y="30"/>
                    <a:pt x="56" y="26"/>
                  </a:cubicBezTo>
                  <a:cubicBezTo>
                    <a:pt x="56" y="23"/>
                    <a:pt x="54" y="20"/>
                    <a:pt x="53" y="18"/>
                  </a:cubicBezTo>
                  <a:cubicBezTo>
                    <a:pt x="51" y="15"/>
                    <a:pt x="49" y="13"/>
                    <a:pt x="47" y="12"/>
                  </a:cubicBezTo>
                  <a:cubicBezTo>
                    <a:pt x="44" y="11"/>
                    <a:pt x="41" y="10"/>
                    <a:pt x="38" y="10"/>
                  </a:cubicBezTo>
                  <a:cubicBezTo>
                    <a:pt x="34" y="10"/>
                    <a:pt x="30" y="12"/>
                    <a:pt x="25" y="15"/>
                  </a:cubicBezTo>
                  <a:cubicBezTo>
                    <a:pt x="21" y="18"/>
                    <a:pt x="17" y="23"/>
                    <a:pt x="12" y="29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6" y="11"/>
                    <a:pt x="21" y="7"/>
                    <a:pt x="26" y="4"/>
                  </a:cubicBezTo>
                  <a:cubicBezTo>
                    <a:pt x="30" y="1"/>
                    <a:pt x="35" y="0"/>
                    <a:pt x="39" y="0"/>
                  </a:cubicBezTo>
                  <a:cubicBezTo>
                    <a:pt x="43" y="0"/>
                    <a:pt x="46" y="1"/>
                    <a:pt x="49" y="2"/>
                  </a:cubicBezTo>
                  <a:cubicBezTo>
                    <a:pt x="52" y="2"/>
                    <a:pt x="55" y="4"/>
                    <a:pt x="57" y="5"/>
                  </a:cubicBezTo>
                  <a:cubicBezTo>
                    <a:pt x="59" y="7"/>
                    <a:pt x="61" y="9"/>
                    <a:pt x="63" y="11"/>
                  </a:cubicBezTo>
                  <a:cubicBezTo>
                    <a:pt x="64" y="13"/>
                    <a:pt x="65" y="16"/>
                    <a:pt x="66" y="18"/>
                  </a:cubicBezTo>
                  <a:cubicBezTo>
                    <a:pt x="69" y="15"/>
                    <a:pt x="72" y="12"/>
                    <a:pt x="75" y="10"/>
                  </a:cubicBezTo>
                  <a:cubicBezTo>
                    <a:pt x="78" y="7"/>
                    <a:pt x="80" y="6"/>
                    <a:pt x="83" y="4"/>
                  </a:cubicBezTo>
                  <a:cubicBezTo>
                    <a:pt x="85" y="3"/>
                    <a:pt x="88" y="2"/>
                    <a:pt x="90" y="1"/>
                  </a:cubicBezTo>
                  <a:cubicBezTo>
                    <a:pt x="92" y="1"/>
                    <a:pt x="94" y="0"/>
                    <a:pt x="97" y="0"/>
                  </a:cubicBezTo>
                  <a:cubicBezTo>
                    <a:pt x="102" y="0"/>
                    <a:pt x="107" y="1"/>
                    <a:pt x="111" y="3"/>
                  </a:cubicBezTo>
                  <a:cubicBezTo>
                    <a:pt x="115" y="5"/>
                    <a:pt x="118" y="8"/>
                    <a:pt x="120" y="11"/>
                  </a:cubicBezTo>
                  <a:cubicBezTo>
                    <a:pt x="122" y="14"/>
                    <a:pt x="124" y="18"/>
                    <a:pt x="125" y="23"/>
                  </a:cubicBezTo>
                  <a:cubicBezTo>
                    <a:pt x="126" y="27"/>
                    <a:pt x="126" y="32"/>
                    <a:pt x="126" y="37"/>
                  </a:cubicBezTo>
                  <a:lnTo>
                    <a:pt x="126" y="92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6467342" y="5879473"/>
              <a:ext cx="77541" cy="138155"/>
            </a:xfrm>
            <a:custGeom>
              <a:avLst/>
              <a:gdLst>
                <a:gd name="T0" fmla="*/ 77 w 77"/>
                <a:gd name="T1" fmla="*/ 89 h 138"/>
                <a:gd name="T2" fmla="*/ 75 w 77"/>
                <a:gd name="T3" fmla="*/ 109 h 138"/>
                <a:gd name="T4" fmla="*/ 67 w 77"/>
                <a:gd name="T5" fmla="*/ 125 h 138"/>
                <a:gd name="T6" fmla="*/ 55 w 77"/>
                <a:gd name="T7" fmla="*/ 134 h 138"/>
                <a:gd name="T8" fmla="*/ 39 w 77"/>
                <a:gd name="T9" fmla="*/ 138 h 138"/>
                <a:gd name="T10" fmla="*/ 31 w 77"/>
                <a:gd name="T11" fmla="*/ 137 h 138"/>
                <a:gd name="T12" fmla="*/ 25 w 77"/>
                <a:gd name="T13" fmla="*/ 134 h 138"/>
                <a:gd name="T14" fmla="*/ 18 w 77"/>
                <a:gd name="T15" fmla="*/ 130 h 138"/>
                <a:gd name="T16" fmla="*/ 10 w 77"/>
                <a:gd name="T17" fmla="*/ 123 h 138"/>
                <a:gd name="T18" fmla="*/ 10 w 77"/>
                <a:gd name="T19" fmla="*/ 134 h 138"/>
                <a:gd name="T20" fmla="*/ 10 w 77"/>
                <a:gd name="T21" fmla="*/ 135 h 138"/>
                <a:gd name="T22" fmla="*/ 9 w 77"/>
                <a:gd name="T23" fmla="*/ 136 h 138"/>
                <a:gd name="T24" fmla="*/ 7 w 77"/>
                <a:gd name="T25" fmla="*/ 137 h 138"/>
                <a:gd name="T26" fmla="*/ 5 w 77"/>
                <a:gd name="T27" fmla="*/ 137 h 138"/>
                <a:gd name="T28" fmla="*/ 2 w 77"/>
                <a:gd name="T29" fmla="*/ 137 h 138"/>
                <a:gd name="T30" fmla="*/ 1 w 77"/>
                <a:gd name="T31" fmla="*/ 136 h 138"/>
                <a:gd name="T32" fmla="*/ 0 w 77"/>
                <a:gd name="T33" fmla="*/ 135 h 138"/>
                <a:gd name="T34" fmla="*/ 0 w 77"/>
                <a:gd name="T35" fmla="*/ 134 h 138"/>
                <a:gd name="T36" fmla="*/ 0 w 77"/>
                <a:gd name="T37" fmla="*/ 3 h 138"/>
                <a:gd name="T38" fmla="*/ 0 w 77"/>
                <a:gd name="T39" fmla="*/ 1 h 138"/>
                <a:gd name="T40" fmla="*/ 1 w 77"/>
                <a:gd name="T41" fmla="*/ 1 h 138"/>
                <a:gd name="T42" fmla="*/ 3 w 77"/>
                <a:gd name="T43" fmla="*/ 0 h 138"/>
                <a:gd name="T44" fmla="*/ 5 w 77"/>
                <a:gd name="T45" fmla="*/ 0 h 138"/>
                <a:gd name="T46" fmla="*/ 8 w 77"/>
                <a:gd name="T47" fmla="*/ 0 h 138"/>
                <a:gd name="T48" fmla="*/ 10 w 77"/>
                <a:gd name="T49" fmla="*/ 1 h 138"/>
                <a:gd name="T50" fmla="*/ 11 w 77"/>
                <a:gd name="T51" fmla="*/ 1 h 138"/>
                <a:gd name="T52" fmla="*/ 11 w 77"/>
                <a:gd name="T53" fmla="*/ 3 h 138"/>
                <a:gd name="T54" fmla="*/ 11 w 77"/>
                <a:gd name="T55" fmla="*/ 58 h 138"/>
                <a:gd name="T56" fmla="*/ 19 w 77"/>
                <a:gd name="T57" fmla="*/ 50 h 138"/>
                <a:gd name="T58" fmla="*/ 27 w 77"/>
                <a:gd name="T59" fmla="*/ 46 h 138"/>
                <a:gd name="T60" fmla="*/ 34 w 77"/>
                <a:gd name="T61" fmla="*/ 43 h 138"/>
                <a:gd name="T62" fmla="*/ 41 w 77"/>
                <a:gd name="T63" fmla="*/ 42 h 138"/>
                <a:gd name="T64" fmla="*/ 58 w 77"/>
                <a:gd name="T65" fmla="*/ 46 h 138"/>
                <a:gd name="T66" fmla="*/ 69 w 77"/>
                <a:gd name="T67" fmla="*/ 56 h 138"/>
                <a:gd name="T68" fmla="*/ 75 w 77"/>
                <a:gd name="T69" fmla="*/ 71 h 138"/>
                <a:gd name="T70" fmla="*/ 77 w 77"/>
                <a:gd name="T71" fmla="*/ 89 h 138"/>
                <a:gd name="T72" fmla="*/ 65 w 77"/>
                <a:gd name="T73" fmla="*/ 91 h 138"/>
                <a:gd name="T74" fmla="*/ 64 w 77"/>
                <a:gd name="T75" fmla="*/ 76 h 138"/>
                <a:gd name="T76" fmla="*/ 60 w 77"/>
                <a:gd name="T77" fmla="*/ 64 h 138"/>
                <a:gd name="T78" fmla="*/ 52 w 77"/>
                <a:gd name="T79" fmla="*/ 55 h 138"/>
                <a:gd name="T80" fmla="*/ 40 w 77"/>
                <a:gd name="T81" fmla="*/ 52 h 138"/>
                <a:gd name="T82" fmla="*/ 34 w 77"/>
                <a:gd name="T83" fmla="*/ 53 h 138"/>
                <a:gd name="T84" fmla="*/ 27 w 77"/>
                <a:gd name="T85" fmla="*/ 56 h 138"/>
                <a:gd name="T86" fmla="*/ 19 w 77"/>
                <a:gd name="T87" fmla="*/ 62 h 138"/>
                <a:gd name="T88" fmla="*/ 11 w 77"/>
                <a:gd name="T89" fmla="*/ 71 h 138"/>
                <a:gd name="T90" fmla="*/ 11 w 77"/>
                <a:gd name="T91" fmla="*/ 110 h 138"/>
                <a:gd name="T92" fmla="*/ 26 w 77"/>
                <a:gd name="T93" fmla="*/ 123 h 138"/>
                <a:gd name="T94" fmla="*/ 40 w 77"/>
                <a:gd name="T95" fmla="*/ 128 h 138"/>
                <a:gd name="T96" fmla="*/ 51 w 77"/>
                <a:gd name="T97" fmla="*/ 125 h 138"/>
                <a:gd name="T98" fmla="*/ 59 w 77"/>
                <a:gd name="T99" fmla="*/ 116 h 138"/>
                <a:gd name="T100" fmla="*/ 63 w 77"/>
                <a:gd name="T101" fmla="*/ 104 h 138"/>
                <a:gd name="T102" fmla="*/ 65 w 77"/>
                <a:gd name="T103" fmla="*/ 9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138">
                  <a:moveTo>
                    <a:pt x="77" y="89"/>
                  </a:moveTo>
                  <a:cubicBezTo>
                    <a:pt x="77" y="96"/>
                    <a:pt x="76" y="103"/>
                    <a:pt x="75" y="109"/>
                  </a:cubicBezTo>
                  <a:cubicBezTo>
                    <a:pt x="73" y="115"/>
                    <a:pt x="71" y="120"/>
                    <a:pt x="67" y="125"/>
                  </a:cubicBezTo>
                  <a:cubicBezTo>
                    <a:pt x="64" y="129"/>
                    <a:pt x="60" y="132"/>
                    <a:pt x="55" y="134"/>
                  </a:cubicBezTo>
                  <a:cubicBezTo>
                    <a:pt x="51" y="137"/>
                    <a:pt x="45" y="138"/>
                    <a:pt x="39" y="138"/>
                  </a:cubicBezTo>
                  <a:cubicBezTo>
                    <a:pt x="36" y="138"/>
                    <a:pt x="34" y="138"/>
                    <a:pt x="31" y="137"/>
                  </a:cubicBezTo>
                  <a:cubicBezTo>
                    <a:pt x="29" y="136"/>
                    <a:pt x="27" y="136"/>
                    <a:pt x="25" y="134"/>
                  </a:cubicBezTo>
                  <a:cubicBezTo>
                    <a:pt x="22" y="133"/>
                    <a:pt x="20" y="132"/>
                    <a:pt x="18" y="130"/>
                  </a:cubicBezTo>
                  <a:cubicBezTo>
                    <a:pt x="16" y="128"/>
                    <a:pt x="13" y="125"/>
                    <a:pt x="10" y="123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6"/>
                    <a:pt x="10" y="136"/>
                    <a:pt x="9" y="136"/>
                  </a:cubicBezTo>
                  <a:cubicBezTo>
                    <a:pt x="9" y="136"/>
                    <a:pt x="8" y="137"/>
                    <a:pt x="7" y="137"/>
                  </a:cubicBezTo>
                  <a:cubicBezTo>
                    <a:pt x="7" y="137"/>
                    <a:pt x="6" y="137"/>
                    <a:pt x="5" y="137"/>
                  </a:cubicBezTo>
                  <a:cubicBezTo>
                    <a:pt x="4" y="137"/>
                    <a:pt x="3" y="137"/>
                    <a:pt x="2" y="137"/>
                  </a:cubicBezTo>
                  <a:cubicBezTo>
                    <a:pt x="2" y="137"/>
                    <a:pt x="1" y="136"/>
                    <a:pt x="1" y="136"/>
                  </a:cubicBezTo>
                  <a:cubicBezTo>
                    <a:pt x="0" y="136"/>
                    <a:pt x="0" y="136"/>
                    <a:pt x="0" y="135"/>
                  </a:cubicBezTo>
                  <a:cubicBezTo>
                    <a:pt x="0" y="135"/>
                    <a:pt x="0" y="135"/>
                    <a:pt x="0" y="13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4" y="0"/>
                    <a:pt x="5" y="0"/>
                  </a:cubicBezTo>
                  <a:cubicBezTo>
                    <a:pt x="7" y="0"/>
                    <a:pt x="8" y="0"/>
                    <a:pt x="8" y="0"/>
                  </a:cubicBezTo>
                  <a:cubicBezTo>
                    <a:pt x="9" y="0"/>
                    <a:pt x="10" y="0"/>
                    <a:pt x="10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1" y="2"/>
                    <a:pt x="11" y="3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4" y="55"/>
                    <a:pt x="17" y="52"/>
                    <a:pt x="19" y="50"/>
                  </a:cubicBezTo>
                  <a:cubicBezTo>
                    <a:pt x="22" y="48"/>
                    <a:pt x="24" y="47"/>
                    <a:pt x="27" y="46"/>
                  </a:cubicBezTo>
                  <a:cubicBezTo>
                    <a:pt x="29" y="44"/>
                    <a:pt x="32" y="44"/>
                    <a:pt x="34" y="43"/>
                  </a:cubicBezTo>
                  <a:cubicBezTo>
                    <a:pt x="36" y="42"/>
                    <a:pt x="39" y="42"/>
                    <a:pt x="41" y="42"/>
                  </a:cubicBezTo>
                  <a:cubicBezTo>
                    <a:pt x="48" y="42"/>
                    <a:pt x="53" y="43"/>
                    <a:pt x="58" y="46"/>
                  </a:cubicBezTo>
                  <a:cubicBezTo>
                    <a:pt x="62" y="48"/>
                    <a:pt x="66" y="52"/>
                    <a:pt x="69" y="56"/>
                  </a:cubicBezTo>
                  <a:cubicBezTo>
                    <a:pt x="72" y="60"/>
                    <a:pt x="74" y="65"/>
                    <a:pt x="75" y="71"/>
                  </a:cubicBezTo>
                  <a:cubicBezTo>
                    <a:pt x="76" y="76"/>
                    <a:pt x="77" y="83"/>
                    <a:pt x="77" y="89"/>
                  </a:cubicBezTo>
                  <a:close/>
                  <a:moveTo>
                    <a:pt x="65" y="91"/>
                  </a:moveTo>
                  <a:cubicBezTo>
                    <a:pt x="65" y="86"/>
                    <a:pt x="64" y="81"/>
                    <a:pt x="64" y="76"/>
                  </a:cubicBezTo>
                  <a:cubicBezTo>
                    <a:pt x="63" y="72"/>
                    <a:pt x="62" y="68"/>
                    <a:pt x="60" y="64"/>
                  </a:cubicBezTo>
                  <a:cubicBezTo>
                    <a:pt x="58" y="61"/>
                    <a:pt x="55" y="58"/>
                    <a:pt x="52" y="55"/>
                  </a:cubicBezTo>
                  <a:cubicBezTo>
                    <a:pt x="49" y="53"/>
                    <a:pt x="45" y="52"/>
                    <a:pt x="40" y="52"/>
                  </a:cubicBezTo>
                  <a:cubicBezTo>
                    <a:pt x="38" y="52"/>
                    <a:pt x="36" y="53"/>
                    <a:pt x="34" y="53"/>
                  </a:cubicBezTo>
                  <a:cubicBezTo>
                    <a:pt x="31" y="54"/>
                    <a:pt x="29" y="55"/>
                    <a:pt x="27" y="56"/>
                  </a:cubicBezTo>
                  <a:cubicBezTo>
                    <a:pt x="24" y="58"/>
                    <a:pt x="22" y="60"/>
                    <a:pt x="19" y="62"/>
                  </a:cubicBezTo>
                  <a:cubicBezTo>
                    <a:pt x="17" y="65"/>
                    <a:pt x="14" y="68"/>
                    <a:pt x="11" y="71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16" y="115"/>
                    <a:pt x="21" y="120"/>
                    <a:pt x="26" y="123"/>
                  </a:cubicBezTo>
                  <a:cubicBezTo>
                    <a:pt x="30" y="126"/>
                    <a:pt x="35" y="128"/>
                    <a:pt x="40" y="128"/>
                  </a:cubicBezTo>
                  <a:cubicBezTo>
                    <a:pt x="44" y="128"/>
                    <a:pt x="48" y="127"/>
                    <a:pt x="51" y="125"/>
                  </a:cubicBezTo>
                  <a:cubicBezTo>
                    <a:pt x="54" y="122"/>
                    <a:pt x="57" y="120"/>
                    <a:pt x="59" y="116"/>
                  </a:cubicBezTo>
                  <a:cubicBezTo>
                    <a:pt x="61" y="113"/>
                    <a:pt x="63" y="109"/>
                    <a:pt x="63" y="104"/>
                  </a:cubicBezTo>
                  <a:cubicBezTo>
                    <a:pt x="64" y="100"/>
                    <a:pt x="65" y="95"/>
                    <a:pt x="65" y="91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1" name="Freeform 14"/>
            <p:cNvSpPr>
              <a:spLocks noEditPoints="1"/>
            </p:cNvSpPr>
            <p:nvPr/>
          </p:nvSpPr>
          <p:spPr bwMode="auto">
            <a:xfrm>
              <a:off x="6555960" y="5921385"/>
              <a:ext cx="80706" cy="96242"/>
            </a:xfrm>
            <a:custGeom>
              <a:avLst/>
              <a:gdLst>
                <a:gd name="T0" fmla="*/ 78 w 78"/>
                <a:gd name="T1" fmla="*/ 43 h 96"/>
                <a:gd name="T2" fmla="*/ 76 w 78"/>
                <a:gd name="T3" fmla="*/ 48 h 96"/>
                <a:gd name="T4" fmla="*/ 73 w 78"/>
                <a:gd name="T5" fmla="*/ 50 h 96"/>
                <a:gd name="T6" fmla="*/ 12 w 78"/>
                <a:gd name="T7" fmla="*/ 50 h 96"/>
                <a:gd name="T8" fmla="*/ 14 w 78"/>
                <a:gd name="T9" fmla="*/ 64 h 96"/>
                <a:gd name="T10" fmla="*/ 19 w 78"/>
                <a:gd name="T11" fmla="*/ 76 h 96"/>
                <a:gd name="T12" fmla="*/ 29 w 78"/>
                <a:gd name="T13" fmla="*/ 83 h 96"/>
                <a:gd name="T14" fmla="*/ 44 w 78"/>
                <a:gd name="T15" fmla="*/ 86 h 96"/>
                <a:gd name="T16" fmla="*/ 55 w 78"/>
                <a:gd name="T17" fmla="*/ 85 h 96"/>
                <a:gd name="T18" fmla="*/ 63 w 78"/>
                <a:gd name="T19" fmla="*/ 82 h 96"/>
                <a:gd name="T20" fmla="*/ 69 w 78"/>
                <a:gd name="T21" fmla="*/ 80 h 96"/>
                <a:gd name="T22" fmla="*/ 72 w 78"/>
                <a:gd name="T23" fmla="*/ 79 h 96"/>
                <a:gd name="T24" fmla="*/ 73 w 78"/>
                <a:gd name="T25" fmla="*/ 79 h 96"/>
                <a:gd name="T26" fmla="*/ 74 w 78"/>
                <a:gd name="T27" fmla="*/ 80 h 96"/>
                <a:gd name="T28" fmla="*/ 75 w 78"/>
                <a:gd name="T29" fmla="*/ 82 h 96"/>
                <a:gd name="T30" fmla="*/ 75 w 78"/>
                <a:gd name="T31" fmla="*/ 84 h 96"/>
                <a:gd name="T32" fmla="*/ 75 w 78"/>
                <a:gd name="T33" fmla="*/ 85 h 96"/>
                <a:gd name="T34" fmla="*/ 74 w 78"/>
                <a:gd name="T35" fmla="*/ 86 h 96"/>
                <a:gd name="T36" fmla="*/ 74 w 78"/>
                <a:gd name="T37" fmla="*/ 88 h 96"/>
                <a:gd name="T38" fmla="*/ 73 w 78"/>
                <a:gd name="T39" fmla="*/ 88 h 96"/>
                <a:gd name="T40" fmla="*/ 70 w 78"/>
                <a:gd name="T41" fmla="*/ 90 h 96"/>
                <a:gd name="T42" fmla="*/ 63 w 78"/>
                <a:gd name="T43" fmla="*/ 93 h 96"/>
                <a:gd name="T44" fmla="*/ 54 w 78"/>
                <a:gd name="T45" fmla="*/ 95 h 96"/>
                <a:gd name="T46" fmla="*/ 42 w 78"/>
                <a:gd name="T47" fmla="*/ 96 h 96"/>
                <a:gd name="T48" fmla="*/ 24 w 78"/>
                <a:gd name="T49" fmla="*/ 93 h 96"/>
                <a:gd name="T50" fmla="*/ 11 w 78"/>
                <a:gd name="T51" fmla="*/ 84 h 96"/>
                <a:gd name="T52" fmla="*/ 3 w 78"/>
                <a:gd name="T53" fmla="*/ 69 h 96"/>
                <a:gd name="T54" fmla="*/ 0 w 78"/>
                <a:gd name="T55" fmla="*/ 48 h 96"/>
                <a:gd name="T56" fmla="*/ 3 w 78"/>
                <a:gd name="T57" fmla="*/ 28 h 96"/>
                <a:gd name="T58" fmla="*/ 11 w 78"/>
                <a:gd name="T59" fmla="*/ 13 h 96"/>
                <a:gd name="T60" fmla="*/ 24 w 78"/>
                <a:gd name="T61" fmla="*/ 3 h 96"/>
                <a:gd name="T62" fmla="*/ 41 w 78"/>
                <a:gd name="T63" fmla="*/ 0 h 96"/>
                <a:gd name="T64" fmla="*/ 58 w 78"/>
                <a:gd name="T65" fmla="*/ 4 h 96"/>
                <a:gd name="T66" fmla="*/ 69 w 78"/>
                <a:gd name="T67" fmla="*/ 12 h 96"/>
                <a:gd name="T68" fmla="*/ 76 w 78"/>
                <a:gd name="T69" fmla="*/ 26 h 96"/>
                <a:gd name="T70" fmla="*/ 78 w 78"/>
                <a:gd name="T71" fmla="*/ 41 h 96"/>
                <a:gd name="T72" fmla="*/ 78 w 78"/>
                <a:gd name="T73" fmla="*/ 43 h 96"/>
                <a:gd name="T74" fmla="*/ 66 w 78"/>
                <a:gd name="T75" fmla="*/ 40 h 96"/>
                <a:gd name="T76" fmla="*/ 60 w 78"/>
                <a:gd name="T77" fmla="*/ 18 h 96"/>
                <a:gd name="T78" fmla="*/ 40 w 78"/>
                <a:gd name="T79" fmla="*/ 10 h 96"/>
                <a:gd name="T80" fmla="*/ 28 w 78"/>
                <a:gd name="T81" fmla="*/ 13 h 96"/>
                <a:gd name="T82" fmla="*/ 20 w 78"/>
                <a:gd name="T83" fmla="*/ 19 h 96"/>
                <a:gd name="T84" fmla="*/ 14 w 78"/>
                <a:gd name="T85" fmla="*/ 29 h 96"/>
                <a:gd name="T86" fmla="*/ 12 w 78"/>
                <a:gd name="T87" fmla="*/ 40 h 96"/>
                <a:gd name="T88" fmla="*/ 66 w 78"/>
                <a:gd name="T89" fmla="*/ 4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8" h="96">
                  <a:moveTo>
                    <a:pt x="78" y="43"/>
                  </a:moveTo>
                  <a:cubicBezTo>
                    <a:pt x="78" y="46"/>
                    <a:pt x="78" y="47"/>
                    <a:pt x="76" y="48"/>
                  </a:cubicBezTo>
                  <a:cubicBezTo>
                    <a:pt x="75" y="49"/>
                    <a:pt x="74" y="50"/>
                    <a:pt x="7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5"/>
                    <a:pt x="13" y="60"/>
                    <a:pt x="14" y="64"/>
                  </a:cubicBezTo>
                  <a:cubicBezTo>
                    <a:pt x="15" y="69"/>
                    <a:pt x="17" y="73"/>
                    <a:pt x="19" y="76"/>
                  </a:cubicBezTo>
                  <a:cubicBezTo>
                    <a:pt x="22" y="79"/>
                    <a:pt x="25" y="81"/>
                    <a:pt x="29" y="83"/>
                  </a:cubicBezTo>
                  <a:cubicBezTo>
                    <a:pt x="33" y="85"/>
                    <a:pt x="38" y="86"/>
                    <a:pt x="44" y="86"/>
                  </a:cubicBezTo>
                  <a:cubicBezTo>
                    <a:pt x="48" y="86"/>
                    <a:pt x="51" y="85"/>
                    <a:pt x="55" y="85"/>
                  </a:cubicBezTo>
                  <a:cubicBezTo>
                    <a:pt x="58" y="84"/>
                    <a:pt x="61" y="83"/>
                    <a:pt x="63" y="82"/>
                  </a:cubicBezTo>
                  <a:cubicBezTo>
                    <a:pt x="66" y="81"/>
                    <a:pt x="67" y="81"/>
                    <a:pt x="69" y="80"/>
                  </a:cubicBezTo>
                  <a:cubicBezTo>
                    <a:pt x="71" y="79"/>
                    <a:pt x="72" y="79"/>
                    <a:pt x="72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4" y="79"/>
                    <a:pt x="74" y="80"/>
                    <a:pt x="74" y="80"/>
                  </a:cubicBezTo>
                  <a:cubicBezTo>
                    <a:pt x="74" y="80"/>
                    <a:pt x="74" y="81"/>
                    <a:pt x="75" y="82"/>
                  </a:cubicBezTo>
                  <a:cubicBezTo>
                    <a:pt x="75" y="82"/>
                    <a:pt x="75" y="83"/>
                    <a:pt x="75" y="84"/>
                  </a:cubicBezTo>
                  <a:cubicBezTo>
                    <a:pt x="75" y="84"/>
                    <a:pt x="75" y="85"/>
                    <a:pt x="75" y="85"/>
                  </a:cubicBezTo>
                  <a:cubicBezTo>
                    <a:pt x="75" y="86"/>
                    <a:pt x="74" y="86"/>
                    <a:pt x="74" y="86"/>
                  </a:cubicBezTo>
                  <a:cubicBezTo>
                    <a:pt x="74" y="87"/>
                    <a:pt x="74" y="87"/>
                    <a:pt x="74" y="88"/>
                  </a:cubicBezTo>
                  <a:cubicBezTo>
                    <a:pt x="74" y="88"/>
                    <a:pt x="73" y="88"/>
                    <a:pt x="73" y="88"/>
                  </a:cubicBezTo>
                  <a:cubicBezTo>
                    <a:pt x="73" y="89"/>
                    <a:pt x="72" y="89"/>
                    <a:pt x="70" y="90"/>
                  </a:cubicBezTo>
                  <a:cubicBezTo>
                    <a:pt x="68" y="91"/>
                    <a:pt x="66" y="92"/>
                    <a:pt x="63" y="93"/>
                  </a:cubicBezTo>
                  <a:cubicBezTo>
                    <a:pt x="61" y="93"/>
                    <a:pt x="58" y="94"/>
                    <a:pt x="54" y="95"/>
                  </a:cubicBezTo>
                  <a:cubicBezTo>
                    <a:pt x="50" y="95"/>
                    <a:pt x="46" y="96"/>
                    <a:pt x="42" y="96"/>
                  </a:cubicBezTo>
                  <a:cubicBezTo>
                    <a:pt x="35" y="96"/>
                    <a:pt x="29" y="95"/>
                    <a:pt x="24" y="93"/>
                  </a:cubicBezTo>
                  <a:cubicBezTo>
                    <a:pt x="19" y="91"/>
                    <a:pt x="14" y="88"/>
                    <a:pt x="11" y="84"/>
                  </a:cubicBezTo>
                  <a:cubicBezTo>
                    <a:pt x="7" y="80"/>
                    <a:pt x="4" y="75"/>
                    <a:pt x="3" y="69"/>
                  </a:cubicBezTo>
                  <a:cubicBezTo>
                    <a:pt x="1" y="63"/>
                    <a:pt x="0" y="56"/>
                    <a:pt x="0" y="48"/>
                  </a:cubicBezTo>
                  <a:cubicBezTo>
                    <a:pt x="0" y="41"/>
                    <a:pt x="1" y="34"/>
                    <a:pt x="3" y="28"/>
                  </a:cubicBezTo>
                  <a:cubicBezTo>
                    <a:pt x="5" y="22"/>
                    <a:pt x="7" y="17"/>
                    <a:pt x="11" y="13"/>
                  </a:cubicBezTo>
                  <a:cubicBezTo>
                    <a:pt x="14" y="9"/>
                    <a:pt x="19" y="6"/>
                    <a:pt x="24" y="3"/>
                  </a:cubicBezTo>
                  <a:cubicBezTo>
                    <a:pt x="29" y="1"/>
                    <a:pt x="35" y="0"/>
                    <a:pt x="41" y="0"/>
                  </a:cubicBezTo>
                  <a:cubicBezTo>
                    <a:pt x="47" y="0"/>
                    <a:pt x="53" y="1"/>
                    <a:pt x="58" y="4"/>
                  </a:cubicBezTo>
                  <a:cubicBezTo>
                    <a:pt x="62" y="6"/>
                    <a:pt x="66" y="9"/>
                    <a:pt x="69" y="12"/>
                  </a:cubicBezTo>
                  <a:cubicBezTo>
                    <a:pt x="72" y="16"/>
                    <a:pt x="75" y="21"/>
                    <a:pt x="76" y="26"/>
                  </a:cubicBezTo>
                  <a:cubicBezTo>
                    <a:pt x="77" y="30"/>
                    <a:pt x="78" y="36"/>
                    <a:pt x="78" y="41"/>
                  </a:cubicBezTo>
                  <a:lnTo>
                    <a:pt x="78" y="43"/>
                  </a:lnTo>
                  <a:close/>
                  <a:moveTo>
                    <a:pt x="66" y="40"/>
                  </a:moveTo>
                  <a:cubicBezTo>
                    <a:pt x="66" y="31"/>
                    <a:pt x="64" y="23"/>
                    <a:pt x="60" y="18"/>
                  </a:cubicBezTo>
                  <a:cubicBezTo>
                    <a:pt x="55" y="13"/>
                    <a:pt x="49" y="10"/>
                    <a:pt x="40" y="10"/>
                  </a:cubicBezTo>
                  <a:cubicBezTo>
                    <a:pt x="36" y="10"/>
                    <a:pt x="32" y="11"/>
                    <a:pt x="28" y="13"/>
                  </a:cubicBezTo>
                  <a:cubicBezTo>
                    <a:pt x="25" y="14"/>
                    <a:pt x="22" y="17"/>
                    <a:pt x="20" y="19"/>
                  </a:cubicBezTo>
                  <a:cubicBezTo>
                    <a:pt x="17" y="22"/>
                    <a:pt x="16" y="25"/>
                    <a:pt x="14" y="29"/>
                  </a:cubicBezTo>
                  <a:cubicBezTo>
                    <a:pt x="13" y="32"/>
                    <a:pt x="12" y="36"/>
                    <a:pt x="12" y="40"/>
                  </a:cubicBezTo>
                  <a:lnTo>
                    <a:pt x="66" y="40"/>
                  </a:ln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6654072" y="5921385"/>
              <a:ext cx="49057" cy="96242"/>
            </a:xfrm>
            <a:custGeom>
              <a:avLst/>
              <a:gdLst>
                <a:gd name="T0" fmla="*/ 49 w 49"/>
                <a:gd name="T1" fmla="*/ 8 h 95"/>
                <a:gd name="T2" fmla="*/ 49 w 49"/>
                <a:gd name="T3" fmla="*/ 11 h 95"/>
                <a:gd name="T4" fmla="*/ 49 w 49"/>
                <a:gd name="T5" fmla="*/ 12 h 95"/>
                <a:gd name="T6" fmla="*/ 48 w 49"/>
                <a:gd name="T7" fmla="*/ 13 h 95"/>
                <a:gd name="T8" fmla="*/ 47 w 49"/>
                <a:gd name="T9" fmla="*/ 14 h 95"/>
                <a:gd name="T10" fmla="*/ 45 w 49"/>
                <a:gd name="T11" fmla="*/ 13 h 95"/>
                <a:gd name="T12" fmla="*/ 42 w 49"/>
                <a:gd name="T13" fmla="*/ 12 h 95"/>
                <a:gd name="T14" fmla="*/ 39 w 49"/>
                <a:gd name="T15" fmla="*/ 11 h 95"/>
                <a:gd name="T16" fmla="*/ 35 w 49"/>
                <a:gd name="T17" fmla="*/ 11 h 95"/>
                <a:gd name="T18" fmla="*/ 30 w 49"/>
                <a:gd name="T19" fmla="*/ 12 h 95"/>
                <a:gd name="T20" fmla="*/ 24 w 49"/>
                <a:gd name="T21" fmla="*/ 16 h 95"/>
                <a:gd name="T22" fmla="*/ 18 w 49"/>
                <a:gd name="T23" fmla="*/ 22 h 95"/>
                <a:gd name="T24" fmla="*/ 12 w 49"/>
                <a:gd name="T25" fmla="*/ 32 h 95"/>
                <a:gd name="T26" fmla="*/ 12 w 49"/>
                <a:gd name="T27" fmla="*/ 92 h 95"/>
                <a:gd name="T28" fmla="*/ 11 w 49"/>
                <a:gd name="T29" fmla="*/ 93 h 95"/>
                <a:gd name="T30" fmla="*/ 10 w 49"/>
                <a:gd name="T31" fmla="*/ 94 h 95"/>
                <a:gd name="T32" fmla="*/ 9 w 49"/>
                <a:gd name="T33" fmla="*/ 95 h 95"/>
                <a:gd name="T34" fmla="*/ 6 w 49"/>
                <a:gd name="T35" fmla="*/ 95 h 95"/>
                <a:gd name="T36" fmla="*/ 3 w 49"/>
                <a:gd name="T37" fmla="*/ 95 h 95"/>
                <a:gd name="T38" fmla="*/ 1 w 49"/>
                <a:gd name="T39" fmla="*/ 94 h 95"/>
                <a:gd name="T40" fmla="*/ 0 w 49"/>
                <a:gd name="T41" fmla="*/ 93 h 95"/>
                <a:gd name="T42" fmla="*/ 0 w 49"/>
                <a:gd name="T43" fmla="*/ 92 h 95"/>
                <a:gd name="T44" fmla="*/ 0 w 49"/>
                <a:gd name="T45" fmla="*/ 4 h 95"/>
                <a:gd name="T46" fmla="*/ 0 w 49"/>
                <a:gd name="T47" fmla="*/ 3 h 95"/>
                <a:gd name="T48" fmla="*/ 1 w 49"/>
                <a:gd name="T49" fmla="*/ 2 h 95"/>
                <a:gd name="T50" fmla="*/ 3 w 49"/>
                <a:gd name="T51" fmla="*/ 1 h 95"/>
                <a:gd name="T52" fmla="*/ 6 w 49"/>
                <a:gd name="T53" fmla="*/ 1 h 95"/>
                <a:gd name="T54" fmla="*/ 8 w 49"/>
                <a:gd name="T55" fmla="*/ 1 h 95"/>
                <a:gd name="T56" fmla="*/ 10 w 49"/>
                <a:gd name="T57" fmla="*/ 2 h 95"/>
                <a:gd name="T58" fmla="*/ 11 w 49"/>
                <a:gd name="T59" fmla="*/ 3 h 95"/>
                <a:gd name="T60" fmla="*/ 11 w 49"/>
                <a:gd name="T61" fmla="*/ 4 h 95"/>
                <a:gd name="T62" fmla="*/ 11 w 49"/>
                <a:gd name="T63" fmla="*/ 18 h 95"/>
                <a:gd name="T64" fmla="*/ 18 w 49"/>
                <a:gd name="T65" fmla="*/ 9 h 95"/>
                <a:gd name="T66" fmla="*/ 24 w 49"/>
                <a:gd name="T67" fmla="*/ 3 h 95"/>
                <a:gd name="T68" fmla="*/ 30 w 49"/>
                <a:gd name="T69" fmla="*/ 1 h 95"/>
                <a:gd name="T70" fmla="*/ 36 w 49"/>
                <a:gd name="T71" fmla="*/ 0 h 95"/>
                <a:gd name="T72" fmla="*/ 39 w 49"/>
                <a:gd name="T73" fmla="*/ 0 h 95"/>
                <a:gd name="T74" fmla="*/ 42 w 49"/>
                <a:gd name="T75" fmla="*/ 1 h 95"/>
                <a:gd name="T76" fmla="*/ 46 w 49"/>
                <a:gd name="T77" fmla="*/ 2 h 95"/>
                <a:gd name="T78" fmla="*/ 48 w 49"/>
                <a:gd name="T79" fmla="*/ 3 h 95"/>
                <a:gd name="T80" fmla="*/ 49 w 49"/>
                <a:gd name="T81" fmla="*/ 4 h 95"/>
                <a:gd name="T82" fmla="*/ 49 w 49"/>
                <a:gd name="T83" fmla="*/ 4 h 95"/>
                <a:gd name="T84" fmla="*/ 49 w 49"/>
                <a:gd name="T85" fmla="*/ 6 h 95"/>
                <a:gd name="T86" fmla="*/ 49 w 49"/>
                <a:gd name="T87" fmla="*/ 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9" h="95">
                  <a:moveTo>
                    <a:pt x="49" y="8"/>
                  </a:moveTo>
                  <a:cubicBezTo>
                    <a:pt x="49" y="9"/>
                    <a:pt x="49" y="10"/>
                    <a:pt x="49" y="11"/>
                  </a:cubicBezTo>
                  <a:cubicBezTo>
                    <a:pt x="49" y="11"/>
                    <a:pt x="49" y="12"/>
                    <a:pt x="49" y="12"/>
                  </a:cubicBezTo>
                  <a:cubicBezTo>
                    <a:pt x="49" y="13"/>
                    <a:pt x="48" y="13"/>
                    <a:pt x="48" y="13"/>
                  </a:cubicBezTo>
                  <a:cubicBezTo>
                    <a:pt x="48" y="14"/>
                    <a:pt x="48" y="14"/>
                    <a:pt x="47" y="14"/>
                  </a:cubicBezTo>
                  <a:cubicBezTo>
                    <a:pt x="47" y="14"/>
                    <a:pt x="46" y="14"/>
                    <a:pt x="45" y="13"/>
                  </a:cubicBezTo>
                  <a:cubicBezTo>
                    <a:pt x="44" y="13"/>
                    <a:pt x="43" y="13"/>
                    <a:pt x="42" y="12"/>
                  </a:cubicBezTo>
                  <a:cubicBezTo>
                    <a:pt x="41" y="12"/>
                    <a:pt x="40" y="12"/>
                    <a:pt x="39" y="11"/>
                  </a:cubicBezTo>
                  <a:cubicBezTo>
                    <a:pt x="38" y="11"/>
                    <a:pt x="36" y="11"/>
                    <a:pt x="35" y="11"/>
                  </a:cubicBezTo>
                  <a:cubicBezTo>
                    <a:pt x="33" y="11"/>
                    <a:pt x="31" y="11"/>
                    <a:pt x="30" y="12"/>
                  </a:cubicBezTo>
                  <a:cubicBezTo>
                    <a:pt x="28" y="13"/>
                    <a:pt x="26" y="14"/>
                    <a:pt x="24" y="16"/>
                  </a:cubicBezTo>
                  <a:cubicBezTo>
                    <a:pt x="22" y="17"/>
                    <a:pt x="20" y="20"/>
                    <a:pt x="18" y="22"/>
                  </a:cubicBezTo>
                  <a:cubicBezTo>
                    <a:pt x="16" y="25"/>
                    <a:pt x="14" y="28"/>
                    <a:pt x="12" y="32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2" y="93"/>
                    <a:pt x="12" y="93"/>
                    <a:pt x="11" y="93"/>
                  </a:cubicBezTo>
                  <a:cubicBezTo>
                    <a:pt x="11" y="94"/>
                    <a:pt x="11" y="94"/>
                    <a:pt x="10" y="94"/>
                  </a:cubicBezTo>
                  <a:cubicBezTo>
                    <a:pt x="10" y="94"/>
                    <a:pt x="9" y="94"/>
                    <a:pt x="9" y="95"/>
                  </a:cubicBezTo>
                  <a:cubicBezTo>
                    <a:pt x="8" y="95"/>
                    <a:pt x="7" y="95"/>
                    <a:pt x="6" y="95"/>
                  </a:cubicBezTo>
                  <a:cubicBezTo>
                    <a:pt x="5" y="95"/>
                    <a:pt x="4" y="95"/>
                    <a:pt x="3" y="95"/>
                  </a:cubicBezTo>
                  <a:cubicBezTo>
                    <a:pt x="2" y="94"/>
                    <a:pt x="2" y="94"/>
                    <a:pt x="1" y="94"/>
                  </a:cubicBezTo>
                  <a:cubicBezTo>
                    <a:pt x="1" y="94"/>
                    <a:pt x="0" y="94"/>
                    <a:pt x="0" y="93"/>
                  </a:cubicBezTo>
                  <a:cubicBezTo>
                    <a:pt x="0" y="93"/>
                    <a:pt x="0" y="93"/>
                    <a:pt x="0" y="9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4" y="1"/>
                    <a:pt x="4" y="1"/>
                    <a:pt x="6" y="1"/>
                  </a:cubicBezTo>
                  <a:cubicBezTo>
                    <a:pt x="7" y="1"/>
                    <a:pt x="8" y="1"/>
                    <a:pt x="8" y="1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2"/>
                    <a:pt x="11" y="2"/>
                    <a:pt x="11" y="3"/>
                  </a:cubicBezTo>
                  <a:cubicBezTo>
                    <a:pt x="11" y="3"/>
                    <a:pt x="11" y="3"/>
                    <a:pt x="11" y="4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4" y="14"/>
                    <a:pt x="16" y="11"/>
                    <a:pt x="18" y="9"/>
                  </a:cubicBezTo>
                  <a:cubicBezTo>
                    <a:pt x="20" y="7"/>
                    <a:pt x="22" y="5"/>
                    <a:pt x="24" y="3"/>
                  </a:cubicBezTo>
                  <a:cubicBezTo>
                    <a:pt x="26" y="2"/>
                    <a:pt x="28" y="1"/>
                    <a:pt x="30" y="1"/>
                  </a:cubicBezTo>
                  <a:cubicBezTo>
                    <a:pt x="32" y="0"/>
                    <a:pt x="34" y="0"/>
                    <a:pt x="36" y="0"/>
                  </a:cubicBezTo>
                  <a:cubicBezTo>
                    <a:pt x="37" y="0"/>
                    <a:pt x="38" y="0"/>
                    <a:pt x="39" y="0"/>
                  </a:cubicBezTo>
                  <a:cubicBezTo>
                    <a:pt x="40" y="0"/>
                    <a:pt x="41" y="1"/>
                    <a:pt x="42" y="1"/>
                  </a:cubicBezTo>
                  <a:cubicBezTo>
                    <a:pt x="44" y="1"/>
                    <a:pt x="45" y="1"/>
                    <a:pt x="46" y="2"/>
                  </a:cubicBezTo>
                  <a:cubicBezTo>
                    <a:pt x="47" y="2"/>
                    <a:pt x="47" y="3"/>
                    <a:pt x="48" y="3"/>
                  </a:cubicBezTo>
                  <a:cubicBezTo>
                    <a:pt x="48" y="3"/>
                    <a:pt x="48" y="3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5"/>
                    <a:pt x="49" y="5"/>
                    <a:pt x="49" y="6"/>
                  </a:cubicBezTo>
                  <a:cubicBezTo>
                    <a:pt x="49" y="7"/>
                    <a:pt x="49" y="7"/>
                    <a:pt x="49" y="8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6701546" y="5921385"/>
              <a:ext cx="61717" cy="96242"/>
            </a:xfrm>
            <a:custGeom>
              <a:avLst/>
              <a:gdLst>
                <a:gd name="T0" fmla="*/ 60 w 60"/>
                <a:gd name="T1" fmla="*/ 69 h 96"/>
                <a:gd name="T2" fmla="*/ 58 w 60"/>
                <a:gd name="T3" fmla="*/ 80 h 96"/>
                <a:gd name="T4" fmla="*/ 51 w 60"/>
                <a:gd name="T5" fmla="*/ 89 h 96"/>
                <a:gd name="T6" fmla="*/ 41 w 60"/>
                <a:gd name="T7" fmla="*/ 94 h 96"/>
                <a:gd name="T8" fmla="*/ 27 w 60"/>
                <a:gd name="T9" fmla="*/ 96 h 96"/>
                <a:gd name="T10" fmla="*/ 19 w 60"/>
                <a:gd name="T11" fmla="*/ 95 h 96"/>
                <a:gd name="T12" fmla="*/ 11 w 60"/>
                <a:gd name="T13" fmla="*/ 93 h 96"/>
                <a:gd name="T14" fmla="*/ 6 w 60"/>
                <a:gd name="T15" fmla="*/ 91 h 96"/>
                <a:gd name="T16" fmla="*/ 2 w 60"/>
                <a:gd name="T17" fmla="*/ 89 h 96"/>
                <a:gd name="T18" fmla="*/ 1 w 60"/>
                <a:gd name="T19" fmla="*/ 86 h 96"/>
                <a:gd name="T20" fmla="*/ 0 w 60"/>
                <a:gd name="T21" fmla="*/ 82 h 96"/>
                <a:gd name="T22" fmla="*/ 0 w 60"/>
                <a:gd name="T23" fmla="*/ 80 h 96"/>
                <a:gd name="T24" fmla="*/ 1 w 60"/>
                <a:gd name="T25" fmla="*/ 78 h 96"/>
                <a:gd name="T26" fmla="*/ 2 w 60"/>
                <a:gd name="T27" fmla="*/ 77 h 96"/>
                <a:gd name="T28" fmla="*/ 3 w 60"/>
                <a:gd name="T29" fmla="*/ 77 h 96"/>
                <a:gd name="T30" fmla="*/ 6 w 60"/>
                <a:gd name="T31" fmla="*/ 78 h 96"/>
                <a:gd name="T32" fmla="*/ 11 w 60"/>
                <a:gd name="T33" fmla="*/ 81 h 96"/>
                <a:gd name="T34" fmla="*/ 18 w 60"/>
                <a:gd name="T35" fmla="*/ 84 h 96"/>
                <a:gd name="T36" fmla="*/ 28 w 60"/>
                <a:gd name="T37" fmla="*/ 86 h 96"/>
                <a:gd name="T38" fmla="*/ 36 w 60"/>
                <a:gd name="T39" fmla="*/ 85 h 96"/>
                <a:gd name="T40" fmla="*/ 43 w 60"/>
                <a:gd name="T41" fmla="*/ 82 h 96"/>
                <a:gd name="T42" fmla="*/ 47 w 60"/>
                <a:gd name="T43" fmla="*/ 77 h 96"/>
                <a:gd name="T44" fmla="*/ 49 w 60"/>
                <a:gd name="T45" fmla="*/ 70 h 96"/>
                <a:gd name="T46" fmla="*/ 47 w 60"/>
                <a:gd name="T47" fmla="*/ 63 h 96"/>
                <a:gd name="T48" fmla="*/ 42 w 60"/>
                <a:gd name="T49" fmla="*/ 58 h 96"/>
                <a:gd name="T50" fmla="*/ 34 w 60"/>
                <a:gd name="T51" fmla="*/ 54 h 96"/>
                <a:gd name="T52" fmla="*/ 26 w 60"/>
                <a:gd name="T53" fmla="*/ 51 h 96"/>
                <a:gd name="T54" fmla="*/ 18 w 60"/>
                <a:gd name="T55" fmla="*/ 47 h 96"/>
                <a:gd name="T56" fmla="*/ 10 w 60"/>
                <a:gd name="T57" fmla="*/ 42 h 96"/>
                <a:gd name="T58" fmla="*/ 5 w 60"/>
                <a:gd name="T59" fmla="*/ 35 h 96"/>
                <a:gd name="T60" fmla="*/ 3 w 60"/>
                <a:gd name="T61" fmla="*/ 25 h 96"/>
                <a:gd name="T62" fmla="*/ 5 w 60"/>
                <a:gd name="T63" fmla="*/ 16 h 96"/>
                <a:gd name="T64" fmla="*/ 10 w 60"/>
                <a:gd name="T65" fmla="*/ 8 h 96"/>
                <a:gd name="T66" fmla="*/ 20 w 60"/>
                <a:gd name="T67" fmla="*/ 2 h 96"/>
                <a:gd name="T68" fmla="*/ 33 w 60"/>
                <a:gd name="T69" fmla="*/ 0 h 96"/>
                <a:gd name="T70" fmla="*/ 40 w 60"/>
                <a:gd name="T71" fmla="*/ 1 h 96"/>
                <a:gd name="T72" fmla="*/ 46 w 60"/>
                <a:gd name="T73" fmla="*/ 2 h 96"/>
                <a:gd name="T74" fmla="*/ 51 w 60"/>
                <a:gd name="T75" fmla="*/ 4 h 96"/>
                <a:gd name="T76" fmla="*/ 54 w 60"/>
                <a:gd name="T77" fmla="*/ 6 h 96"/>
                <a:gd name="T78" fmla="*/ 55 w 60"/>
                <a:gd name="T79" fmla="*/ 7 h 96"/>
                <a:gd name="T80" fmla="*/ 56 w 60"/>
                <a:gd name="T81" fmla="*/ 8 h 96"/>
                <a:gd name="T82" fmla="*/ 56 w 60"/>
                <a:gd name="T83" fmla="*/ 10 h 96"/>
                <a:gd name="T84" fmla="*/ 56 w 60"/>
                <a:gd name="T85" fmla="*/ 12 h 96"/>
                <a:gd name="T86" fmla="*/ 56 w 60"/>
                <a:gd name="T87" fmla="*/ 14 h 96"/>
                <a:gd name="T88" fmla="*/ 55 w 60"/>
                <a:gd name="T89" fmla="*/ 15 h 96"/>
                <a:gd name="T90" fmla="*/ 55 w 60"/>
                <a:gd name="T91" fmla="*/ 16 h 96"/>
                <a:gd name="T92" fmla="*/ 54 w 60"/>
                <a:gd name="T93" fmla="*/ 17 h 96"/>
                <a:gd name="T94" fmla="*/ 51 w 60"/>
                <a:gd name="T95" fmla="*/ 16 h 96"/>
                <a:gd name="T96" fmla="*/ 47 w 60"/>
                <a:gd name="T97" fmla="*/ 13 h 96"/>
                <a:gd name="T98" fmla="*/ 41 w 60"/>
                <a:gd name="T99" fmla="*/ 11 h 96"/>
                <a:gd name="T100" fmla="*/ 33 w 60"/>
                <a:gd name="T101" fmla="*/ 10 h 96"/>
                <a:gd name="T102" fmla="*/ 25 w 60"/>
                <a:gd name="T103" fmla="*/ 11 h 96"/>
                <a:gd name="T104" fmla="*/ 19 w 60"/>
                <a:gd name="T105" fmla="*/ 14 h 96"/>
                <a:gd name="T106" fmla="*/ 16 w 60"/>
                <a:gd name="T107" fmla="*/ 19 h 96"/>
                <a:gd name="T108" fmla="*/ 15 w 60"/>
                <a:gd name="T109" fmla="*/ 24 h 96"/>
                <a:gd name="T110" fmla="*/ 16 w 60"/>
                <a:gd name="T111" fmla="*/ 32 h 96"/>
                <a:gd name="T112" fmla="*/ 22 w 60"/>
                <a:gd name="T113" fmla="*/ 37 h 96"/>
                <a:gd name="T114" fmla="*/ 29 w 60"/>
                <a:gd name="T115" fmla="*/ 41 h 96"/>
                <a:gd name="T116" fmla="*/ 37 w 60"/>
                <a:gd name="T117" fmla="*/ 44 h 96"/>
                <a:gd name="T118" fmla="*/ 46 w 60"/>
                <a:gd name="T119" fmla="*/ 48 h 96"/>
                <a:gd name="T120" fmla="*/ 53 w 60"/>
                <a:gd name="T121" fmla="*/ 52 h 96"/>
                <a:gd name="T122" fmla="*/ 58 w 60"/>
                <a:gd name="T123" fmla="*/ 59 h 96"/>
                <a:gd name="T124" fmla="*/ 60 w 60"/>
                <a:gd name="T125" fmla="*/ 6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" h="96">
                  <a:moveTo>
                    <a:pt x="60" y="69"/>
                  </a:moveTo>
                  <a:cubicBezTo>
                    <a:pt x="60" y="73"/>
                    <a:pt x="59" y="77"/>
                    <a:pt x="58" y="80"/>
                  </a:cubicBezTo>
                  <a:cubicBezTo>
                    <a:pt x="56" y="83"/>
                    <a:pt x="54" y="86"/>
                    <a:pt x="51" y="89"/>
                  </a:cubicBezTo>
                  <a:cubicBezTo>
                    <a:pt x="48" y="91"/>
                    <a:pt x="45" y="93"/>
                    <a:pt x="41" y="94"/>
                  </a:cubicBezTo>
                  <a:cubicBezTo>
                    <a:pt x="37" y="95"/>
                    <a:pt x="32" y="96"/>
                    <a:pt x="27" y="96"/>
                  </a:cubicBezTo>
                  <a:cubicBezTo>
                    <a:pt x="24" y="96"/>
                    <a:pt x="21" y="96"/>
                    <a:pt x="19" y="95"/>
                  </a:cubicBezTo>
                  <a:cubicBezTo>
                    <a:pt x="16" y="95"/>
                    <a:pt x="13" y="94"/>
                    <a:pt x="11" y="93"/>
                  </a:cubicBezTo>
                  <a:cubicBezTo>
                    <a:pt x="9" y="92"/>
                    <a:pt x="7" y="92"/>
                    <a:pt x="6" y="91"/>
                  </a:cubicBezTo>
                  <a:cubicBezTo>
                    <a:pt x="4" y="90"/>
                    <a:pt x="3" y="89"/>
                    <a:pt x="2" y="89"/>
                  </a:cubicBezTo>
                  <a:cubicBezTo>
                    <a:pt x="1" y="88"/>
                    <a:pt x="1" y="87"/>
                    <a:pt x="1" y="86"/>
                  </a:cubicBezTo>
                  <a:cubicBezTo>
                    <a:pt x="0" y="85"/>
                    <a:pt x="0" y="84"/>
                    <a:pt x="0" y="82"/>
                  </a:cubicBezTo>
                  <a:cubicBezTo>
                    <a:pt x="0" y="81"/>
                    <a:pt x="0" y="81"/>
                    <a:pt x="0" y="80"/>
                  </a:cubicBezTo>
                  <a:cubicBezTo>
                    <a:pt x="0" y="79"/>
                    <a:pt x="1" y="79"/>
                    <a:pt x="1" y="78"/>
                  </a:cubicBezTo>
                  <a:cubicBezTo>
                    <a:pt x="1" y="78"/>
                    <a:pt x="1" y="78"/>
                    <a:pt x="2" y="77"/>
                  </a:cubicBezTo>
                  <a:cubicBezTo>
                    <a:pt x="2" y="77"/>
                    <a:pt x="2" y="77"/>
                    <a:pt x="3" y="77"/>
                  </a:cubicBezTo>
                  <a:cubicBezTo>
                    <a:pt x="3" y="77"/>
                    <a:pt x="4" y="77"/>
                    <a:pt x="6" y="78"/>
                  </a:cubicBezTo>
                  <a:cubicBezTo>
                    <a:pt x="7" y="79"/>
                    <a:pt x="9" y="80"/>
                    <a:pt x="11" y="81"/>
                  </a:cubicBezTo>
                  <a:cubicBezTo>
                    <a:pt x="13" y="82"/>
                    <a:pt x="15" y="83"/>
                    <a:pt x="18" y="84"/>
                  </a:cubicBezTo>
                  <a:cubicBezTo>
                    <a:pt x="21" y="85"/>
                    <a:pt x="24" y="86"/>
                    <a:pt x="28" y="86"/>
                  </a:cubicBezTo>
                  <a:cubicBezTo>
                    <a:pt x="31" y="86"/>
                    <a:pt x="34" y="85"/>
                    <a:pt x="36" y="85"/>
                  </a:cubicBezTo>
                  <a:cubicBezTo>
                    <a:pt x="39" y="84"/>
                    <a:pt x="41" y="83"/>
                    <a:pt x="43" y="82"/>
                  </a:cubicBezTo>
                  <a:cubicBezTo>
                    <a:pt x="45" y="80"/>
                    <a:pt x="46" y="79"/>
                    <a:pt x="47" y="77"/>
                  </a:cubicBezTo>
                  <a:cubicBezTo>
                    <a:pt x="48" y="75"/>
                    <a:pt x="49" y="72"/>
                    <a:pt x="49" y="70"/>
                  </a:cubicBezTo>
                  <a:cubicBezTo>
                    <a:pt x="49" y="67"/>
                    <a:pt x="48" y="65"/>
                    <a:pt x="47" y="63"/>
                  </a:cubicBezTo>
                  <a:cubicBezTo>
                    <a:pt x="45" y="61"/>
                    <a:pt x="44" y="59"/>
                    <a:pt x="42" y="58"/>
                  </a:cubicBezTo>
                  <a:cubicBezTo>
                    <a:pt x="39" y="56"/>
                    <a:pt x="37" y="55"/>
                    <a:pt x="34" y="54"/>
                  </a:cubicBezTo>
                  <a:cubicBezTo>
                    <a:pt x="32" y="53"/>
                    <a:pt x="29" y="52"/>
                    <a:pt x="26" y="51"/>
                  </a:cubicBezTo>
                  <a:cubicBezTo>
                    <a:pt x="23" y="50"/>
                    <a:pt x="20" y="48"/>
                    <a:pt x="18" y="47"/>
                  </a:cubicBezTo>
                  <a:cubicBezTo>
                    <a:pt x="15" y="46"/>
                    <a:pt x="12" y="44"/>
                    <a:pt x="10" y="42"/>
                  </a:cubicBezTo>
                  <a:cubicBezTo>
                    <a:pt x="8" y="40"/>
                    <a:pt x="7" y="38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9"/>
                    <a:pt x="5" y="16"/>
                  </a:cubicBezTo>
                  <a:cubicBezTo>
                    <a:pt x="6" y="13"/>
                    <a:pt x="8" y="10"/>
                    <a:pt x="10" y="8"/>
                  </a:cubicBezTo>
                  <a:cubicBezTo>
                    <a:pt x="13" y="6"/>
                    <a:pt x="16" y="4"/>
                    <a:pt x="20" y="2"/>
                  </a:cubicBezTo>
                  <a:cubicBezTo>
                    <a:pt x="24" y="1"/>
                    <a:pt x="28" y="0"/>
                    <a:pt x="33" y="0"/>
                  </a:cubicBezTo>
                  <a:cubicBezTo>
                    <a:pt x="36" y="0"/>
                    <a:pt x="38" y="0"/>
                    <a:pt x="40" y="1"/>
                  </a:cubicBezTo>
                  <a:cubicBezTo>
                    <a:pt x="42" y="1"/>
                    <a:pt x="44" y="2"/>
                    <a:pt x="46" y="2"/>
                  </a:cubicBezTo>
                  <a:cubicBezTo>
                    <a:pt x="48" y="3"/>
                    <a:pt x="49" y="3"/>
                    <a:pt x="51" y="4"/>
                  </a:cubicBezTo>
                  <a:cubicBezTo>
                    <a:pt x="52" y="5"/>
                    <a:pt x="53" y="5"/>
                    <a:pt x="54" y="6"/>
                  </a:cubicBezTo>
                  <a:cubicBezTo>
                    <a:pt x="54" y="6"/>
                    <a:pt x="55" y="7"/>
                    <a:pt x="55" y="7"/>
                  </a:cubicBezTo>
                  <a:cubicBezTo>
                    <a:pt x="55" y="8"/>
                    <a:pt x="55" y="8"/>
                    <a:pt x="56" y="8"/>
                  </a:cubicBezTo>
                  <a:cubicBezTo>
                    <a:pt x="56" y="9"/>
                    <a:pt x="56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3"/>
                    <a:pt x="56" y="13"/>
                    <a:pt x="56" y="14"/>
                  </a:cubicBezTo>
                  <a:cubicBezTo>
                    <a:pt x="56" y="14"/>
                    <a:pt x="55" y="15"/>
                    <a:pt x="55" y="15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3" y="17"/>
                    <a:pt x="52" y="16"/>
                    <a:pt x="51" y="16"/>
                  </a:cubicBezTo>
                  <a:cubicBezTo>
                    <a:pt x="50" y="15"/>
                    <a:pt x="49" y="14"/>
                    <a:pt x="47" y="13"/>
                  </a:cubicBezTo>
                  <a:cubicBezTo>
                    <a:pt x="45" y="13"/>
                    <a:pt x="43" y="12"/>
                    <a:pt x="41" y="11"/>
                  </a:cubicBezTo>
                  <a:cubicBezTo>
                    <a:pt x="39" y="10"/>
                    <a:pt x="36" y="10"/>
                    <a:pt x="33" y="10"/>
                  </a:cubicBezTo>
                  <a:cubicBezTo>
                    <a:pt x="30" y="10"/>
                    <a:pt x="27" y="10"/>
                    <a:pt x="25" y="11"/>
                  </a:cubicBezTo>
                  <a:cubicBezTo>
                    <a:pt x="22" y="12"/>
                    <a:pt x="21" y="13"/>
                    <a:pt x="19" y="14"/>
                  </a:cubicBezTo>
                  <a:cubicBezTo>
                    <a:pt x="18" y="15"/>
                    <a:pt x="16" y="17"/>
                    <a:pt x="16" y="19"/>
                  </a:cubicBezTo>
                  <a:cubicBezTo>
                    <a:pt x="15" y="20"/>
                    <a:pt x="15" y="22"/>
                    <a:pt x="15" y="24"/>
                  </a:cubicBezTo>
                  <a:cubicBezTo>
                    <a:pt x="15" y="27"/>
                    <a:pt x="15" y="30"/>
                    <a:pt x="16" y="32"/>
                  </a:cubicBezTo>
                  <a:cubicBezTo>
                    <a:pt x="18" y="34"/>
                    <a:pt x="20" y="35"/>
                    <a:pt x="22" y="37"/>
                  </a:cubicBezTo>
                  <a:cubicBezTo>
                    <a:pt x="24" y="38"/>
                    <a:pt x="26" y="39"/>
                    <a:pt x="29" y="41"/>
                  </a:cubicBezTo>
                  <a:cubicBezTo>
                    <a:pt x="32" y="42"/>
                    <a:pt x="35" y="43"/>
                    <a:pt x="37" y="44"/>
                  </a:cubicBezTo>
                  <a:cubicBezTo>
                    <a:pt x="40" y="45"/>
                    <a:pt x="43" y="46"/>
                    <a:pt x="46" y="48"/>
                  </a:cubicBezTo>
                  <a:cubicBezTo>
                    <a:pt x="49" y="49"/>
                    <a:pt x="51" y="50"/>
                    <a:pt x="53" y="52"/>
                  </a:cubicBezTo>
                  <a:cubicBezTo>
                    <a:pt x="55" y="54"/>
                    <a:pt x="57" y="57"/>
                    <a:pt x="58" y="59"/>
                  </a:cubicBezTo>
                  <a:cubicBezTo>
                    <a:pt x="60" y="62"/>
                    <a:pt x="60" y="65"/>
                    <a:pt x="60" y="69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55B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5432410" y="5711825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427663" y="5804963"/>
              <a:ext cx="136092" cy="152125"/>
            </a:xfrm>
            <a:custGeom>
              <a:avLst/>
              <a:gdLst>
                <a:gd name="T0" fmla="*/ 0 w 86"/>
                <a:gd name="T1" fmla="*/ 0 h 98"/>
                <a:gd name="T2" fmla="*/ 0 w 86"/>
                <a:gd name="T3" fmla="*/ 98 h 98"/>
                <a:gd name="T4" fmla="*/ 86 w 86"/>
                <a:gd name="T5" fmla="*/ 48 h 98"/>
                <a:gd name="T6" fmla="*/ 86 w 86"/>
                <a:gd name="T7" fmla="*/ 48 h 98"/>
                <a:gd name="T8" fmla="*/ 0 w 86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98">
                  <a:moveTo>
                    <a:pt x="0" y="0"/>
                  </a:moveTo>
                  <a:lnTo>
                    <a:pt x="0" y="98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9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432410" y="5894996"/>
              <a:ext cx="136092" cy="153678"/>
            </a:xfrm>
            <a:custGeom>
              <a:avLst/>
              <a:gdLst>
                <a:gd name="T0" fmla="*/ 86 w 86"/>
                <a:gd name="T1" fmla="*/ 99 h 99"/>
                <a:gd name="T2" fmla="*/ 86 w 86"/>
                <a:gd name="T3" fmla="*/ 0 h 99"/>
                <a:gd name="T4" fmla="*/ 0 w 86"/>
                <a:gd name="T5" fmla="*/ 50 h 99"/>
                <a:gd name="T6" fmla="*/ 86 w 86"/>
                <a:gd name="T7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99"/>
                  </a:moveTo>
                  <a:lnTo>
                    <a:pt x="86" y="0"/>
                  </a:lnTo>
                  <a:lnTo>
                    <a:pt x="0" y="50"/>
                  </a:lnTo>
                  <a:lnTo>
                    <a:pt x="86" y="99"/>
                  </a:lnTo>
                  <a:close/>
                </a:path>
              </a:pathLst>
            </a:custGeom>
            <a:solidFill>
              <a:srgbClr val="E83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5582745" y="5711825"/>
              <a:ext cx="136092" cy="153678"/>
            </a:xfrm>
            <a:custGeom>
              <a:avLst/>
              <a:gdLst>
                <a:gd name="T0" fmla="*/ 86 w 86"/>
                <a:gd name="T1" fmla="*/ 50 h 99"/>
                <a:gd name="T2" fmla="*/ 0 w 86"/>
                <a:gd name="T3" fmla="*/ 0 h 99"/>
                <a:gd name="T4" fmla="*/ 0 w 86"/>
                <a:gd name="T5" fmla="*/ 99 h 99"/>
                <a:gd name="T6" fmla="*/ 86 w 86"/>
                <a:gd name="T7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9">
                  <a:moveTo>
                    <a:pt x="86" y="50"/>
                  </a:moveTo>
                  <a:lnTo>
                    <a:pt x="0" y="0"/>
                  </a:lnTo>
                  <a:lnTo>
                    <a:pt x="0" y="99"/>
                  </a:lnTo>
                  <a:lnTo>
                    <a:pt x="86" y="50"/>
                  </a:lnTo>
                  <a:close/>
                </a:path>
              </a:pathLst>
            </a:custGeom>
            <a:solidFill>
              <a:srgbClr val="00A0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altLang="ko-KR" dirty="0" smtClean="0"/>
              <a:t>دوّرها بالحيّ </a:t>
            </a:r>
            <a:endParaRPr lang="ko-KR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78846"/>
          <a:stretch/>
        </p:blipFill>
        <p:spPr>
          <a:xfrm>
            <a:off x="4336436" y="3429000"/>
            <a:ext cx="4807563" cy="648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79031"/>
          <a:stretch/>
        </p:blipFill>
        <p:spPr>
          <a:xfrm>
            <a:off x="0" y="3429000"/>
            <a:ext cx="4807563" cy="6424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78438" b="9402"/>
          <a:stretch/>
        </p:blipFill>
        <p:spPr>
          <a:xfrm flipV="1">
            <a:off x="4336435" y="4064570"/>
            <a:ext cx="4807563" cy="372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78438" b="9402"/>
          <a:stretch/>
        </p:blipFill>
        <p:spPr>
          <a:xfrm flipV="1">
            <a:off x="-1" y="4064570"/>
            <a:ext cx="4807563" cy="3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6" y="1150390"/>
            <a:ext cx="2314255" cy="23142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0331" y="3212976"/>
            <a:ext cx="3347864" cy="3347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0891" y="1584473"/>
            <a:ext cx="1866553" cy="18665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4532" y="1829532"/>
            <a:ext cx="1599468" cy="15994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771" y="1576318"/>
            <a:ext cx="1866553" cy="18665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012160" y="332656"/>
            <a:ext cx="504539" cy="5045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6627" y="4459865"/>
            <a:ext cx="1310714" cy="1302866"/>
          </a:xfrm>
          <a:prstGeom prst="rect">
            <a:avLst/>
          </a:prstGeom>
        </p:spPr>
      </p:pic>
      <p:sp>
        <p:nvSpPr>
          <p:cNvPr id="23" name="AutoShape 2" descr="https://o.remove.bg/downloads/ad0af634-638f-4526-82ae-098d0b1ecdec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59837" y="2863594"/>
            <a:ext cx="1219200" cy="1219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56255" y="2819400"/>
            <a:ext cx="1219200" cy="12192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275281" y="3076006"/>
            <a:ext cx="673460" cy="402812"/>
            <a:chOff x="7275281" y="3076006"/>
            <a:chExt cx="673460" cy="40281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4611440" y="3067492"/>
            <a:ext cx="673460" cy="402812"/>
            <a:chOff x="7275281" y="3076006"/>
            <a:chExt cx="673460" cy="402812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1146984" y="5751336"/>
            <a:ext cx="560804" cy="329215"/>
            <a:chOff x="7275281" y="3076006"/>
            <a:chExt cx="673460" cy="4028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2893742" y="5397689"/>
            <a:ext cx="673460" cy="402812"/>
            <a:chOff x="7275281" y="3076006"/>
            <a:chExt cx="673460" cy="402812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2379688" y="3091650"/>
            <a:ext cx="673460" cy="402812"/>
            <a:chOff x="7275281" y="3076006"/>
            <a:chExt cx="673460" cy="402812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46515" y="4712642"/>
            <a:ext cx="1097804" cy="109780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25292" y="4810952"/>
            <a:ext cx="901184" cy="90118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538559" y="4987940"/>
            <a:ext cx="1766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LB" sz="1200" b="1" dirty="0" smtClean="0">
                <a:solidFill>
                  <a:srgbClr val="00B050"/>
                </a:solidFill>
              </a:rPr>
              <a:t>الخضراء:</a:t>
            </a:r>
          </a:p>
          <a:p>
            <a:pPr algn="r"/>
            <a:r>
              <a:rPr lang="ar-LB" sz="1200" b="1" dirty="0" smtClean="0">
                <a:solidFill>
                  <a:srgbClr val="00B050"/>
                </a:solidFill>
              </a:rPr>
              <a:t>مخصصة للنفابات الغير</a:t>
            </a:r>
          </a:p>
          <a:p>
            <a:pPr algn="r"/>
            <a:r>
              <a:rPr lang="ar-LB" sz="1200" b="1" dirty="0" smtClean="0">
                <a:solidFill>
                  <a:srgbClr val="00B050"/>
                </a:solidFill>
              </a:rPr>
              <a:t> عضوية ك:البلاسنبك، الزجاج، </a:t>
            </a:r>
          </a:p>
          <a:p>
            <a:pPr algn="r"/>
            <a:r>
              <a:rPr lang="ar-LB" sz="1200" b="1" dirty="0" smtClean="0">
                <a:solidFill>
                  <a:srgbClr val="00B050"/>
                </a:solidFill>
              </a:rPr>
              <a:t>المعادن،المحارم، الحفاضات..</a:t>
            </a:r>
            <a:endParaRPr lang="en-US" sz="1200" b="1" dirty="0">
              <a:solidFill>
                <a:srgbClr val="00B05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57076" y="5042055"/>
            <a:ext cx="16691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ar-LB" sz="1200" b="1" dirty="0" smtClean="0">
                <a:solidFill>
                  <a:srgbClr val="000000"/>
                </a:solidFill>
              </a:rPr>
              <a:t>السوداء:</a:t>
            </a:r>
          </a:p>
          <a:p>
            <a:pPr algn="r"/>
            <a:r>
              <a:rPr lang="ar-LB" sz="1200" b="1" dirty="0" smtClean="0"/>
              <a:t>مخصصة للنفابات</a:t>
            </a:r>
          </a:p>
          <a:p>
            <a:pPr algn="r"/>
            <a:r>
              <a:rPr lang="ar-LB" sz="1200" b="1" dirty="0" smtClean="0"/>
              <a:t> العضوية ك: الطعام المطبوخ </a:t>
            </a:r>
          </a:p>
          <a:p>
            <a:pPr algn="r"/>
            <a:r>
              <a:rPr lang="ar-LB" sz="1200" b="1" dirty="0" smtClean="0"/>
              <a:t>وغير المطبوخ..</a:t>
            </a:r>
          </a:p>
          <a:p>
            <a:pPr algn="r"/>
            <a:endParaRPr lang="ar-LB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LB" altLang="ko-KR" dirty="0" smtClean="0">
                <a:solidFill>
                  <a:srgbClr val="000000"/>
                </a:solidFill>
              </a:rPr>
              <a:t>انواع المستوعبات واسعارها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3" name="AutoShape 2" descr="https://o.remove.bg/downloads/3a7693c0-a577-40f9-bc82-c551d68c71ac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45696" y="1475026"/>
            <a:ext cx="788938" cy="1763588"/>
            <a:chOff x="1989245" y="1421167"/>
            <a:chExt cx="792088" cy="1820397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9245" y="1421167"/>
              <a:ext cx="792088" cy="12024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119831" y="2595233"/>
              <a:ext cx="625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120L</a:t>
              </a:r>
            </a:p>
            <a:p>
              <a:r>
                <a:rPr lang="en-US" b="1" dirty="0" smtClean="0"/>
                <a:t>30$</a:t>
              </a:r>
              <a:endParaRPr lang="en-US" b="1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175094" y="1416579"/>
            <a:ext cx="929167" cy="1835136"/>
            <a:chOff x="3104519" y="1361874"/>
            <a:chExt cx="932877" cy="189425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04519" y="1361874"/>
              <a:ext cx="932877" cy="141617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258211" y="2609793"/>
              <a:ext cx="6254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240L</a:t>
              </a:r>
            </a:p>
            <a:p>
              <a:r>
                <a:rPr lang="en-US" b="1" dirty="0" smtClean="0"/>
                <a:t>34$</a:t>
              </a:r>
              <a:endParaRPr lang="en-US" b="1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009225" y="3308968"/>
            <a:ext cx="1061707" cy="2184095"/>
            <a:chOff x="4211960" y="976233"/>
            <a:chExt cx="1065946" cy="225444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11960" y="976233"/>
              <a:ext cx="1065946" cy="161818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485128" y="2584351"/>
              <a:ext cx="5100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10L</a:t>
              </a:r>
            </a:p>
            <a:p>
              <a:r>
                <a:rPr lang="en-US" b="1" dirty="0" smtClean="0"/>
                <a:t>9$</a:t>
              </a:r>
              <a:endParaRPr lang="en-US" b="1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07" y="3190936"/>
            <a:ext cx="1894005" cy="189400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05207" y="5064448"/>
            <a:ext cx="528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50$</a:t>
            </a:r>
            <a:endParaRPr lang="en-US" b="1" dirty="0"/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306699"/>
              </p:ext>
            </p:extLst>
          </p:nvPr>
        </p:nvGraphicFramePr>
        <p:xfrm>
          <a:off x="379920" y="1196752"/>
          <a:ext cx="2895936" cy="42370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968">
                  <a:extLst>
                    <a:ext uri="{9D8B030D-6E8A-4147-A177-3AD203B41FA5}">
                      <a16:colId xmlns:a16="http://schemas.microsoft.com/office/drawing/2014/main" val="3026827038"/>
                    </a:ext>
                  </a:extLst>
                </a:gridCol>
                <a:gridCol w="1447968">
                  <a:extLst>
                    <a:ext uri="{9D8B030D-6E8A-4147-A177-3AD203B41FA5}">
                      <a16:colId xmlns:a16="http://schemas.microsoft.com/office/drawing/2014/main" val="1152139523"/>
                    </a:ext>
                  </a:extLst>
                </a:gridCol>
              </a:tblGrid>
              <a:tr h="2118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9404097"/>
                  </a:ext>
                </a:extLst>
              </a:tr>
              <a:tr h="211851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276892"/>
                  </a:ext>
                </a:extLst>
              </a:tr>
            </a:tbl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6134" y="1852354"/>
            <a:ext cx="3988674" cy="7875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1"/>
            <a:r>
              <a:rPr lang="ar-LB" altLang="ko-KR" sz="3600" dirty="0" smtClean="0">
                <a:solidFill>
                  <a:srgbClr val="00B050"/>
                </a:solidFill>
              </a:rPr>
              <a:t>دوّرها بالحيّ</a:t>
            </a:r>
            <a:endParaRPr lang="ko-KR" altLang="en-US" sz="3600" dirty="0">
              <a:solidFill>
                <a:srgbClr val="00B050"/>
              </a:solidFill>
            </a:endParaRPr>
          </a:p>
        </p:txBody>
      </p:sp>
      <p:sp>
        <p:nvSpPr>
          <p:cNvPr id="3" name="AutoShape 2" descr="https://o.remove.bg/downloads/3a7693c0-a577-40f9-bc82-c551d68c71ac/image-removebg-preview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9521" y="1792052"/>
            <a:ext cx="681608" cy="681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845" y="3235446"/>
            <a:ext cx="588099" cy="5880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766" y="1776313"/>
            <a:ext cx="873634" cy="822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654" y="5877272"/>
            <a:ext cx="897632" cy="897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400" y="2255941"/>
            <a:ext cx="247600" cy="247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861" y="2255941"/>
            <a:ext cx="247600" cy="247600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289799" y="2597470"/>
            <a:ext cx="3418105" cy="1086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848" y="4427334"/>
            <a:ext cx="533706" cy="5337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21587" y="1847497"/>
            <a:ext cx="656043" cy="656043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>
            <a:off x="2110042" y="3175615"/>
            <a:ext cx="159786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9"/>
          <a:srcRect t="24891"/>
          <a:stretch/>
        </p:blipFill>
        <p:spPr>
          <a:xfrm>
            <a:off x="2218340" y="2717752"/>
            <a:ext cx="1219200" cy="915726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>
            <a:off x="3707904" y="1823318"/>
            <a:ext cx="0" cy="7752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355976" y="1823318"/>
            <a:ext cx="0" cy="7752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355976" y="2597470"/>
            <a:ext cx="2410133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7904" y="3175615"/>
            <a:ext cx="0" cy="7752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54897" y="3175615"/>
            <a:ext cx="1336473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9"/>
          <a:srcRect t="24891"/>
          <a:stretch/>
        </p:blipFill>
        <p:spPr>
          <a:xfrm>
            <a:off x="289799" y="2717752"/>
            <a:ext cx="1219200" cy="915726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>
            <a:off x="1613005" y="3175615"/>
            <a:ext cx="0" cy="7752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110042" y="3175615"/>
            <a:ext cx="0" cy="7752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4277609" y="3177970"/>
            <a:ext cx="3030695" cy="6740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9"/>
          <a:srcRect t="24891"/>
          <a:stretch/>
        </p:blipFill>
        <p:spPr>
          <a:xfrm>
            <a:off x="4231421" y="2717752"/>
            <a:ext cx="1219200" cy="915726"/>
          </a:xfrm>
          <a:prstGeom prst="rect">
            <a:avLst/>
          </a:prstGeom>
        </p:spPr>
      </p:pic>
      <p:cxnSp>
        <p:nvCxnSpPr>
          <p:cNvPr id="55" name="Straight Connector 54"/>
          <p:cNvCxnSpPr/>
          <p:nvPr/>
        </p:nvCxnSpPr>
        <p:spPr>
          <a:xfrm>
            <a:off x="2110042" y="3950853"/>
            <a:ext cx="159786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15143" y="3950853"/>
            <a:ext cx="159786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46512" y="4509120"/>
            <a:ext cx="159786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2066809" y="4509120"/>
            <a:ext cx="1597862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066809" y="4509120"/>
            <a:ext cx="0" cy="168177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541373" y="4509120"/>
            <a:ext cx="22830" cy="1681773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650283" y="4508035"/>
            <a:ext cx="4147689" cy="1879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196835" y="3950853"/>
            <a:ext cx="2175365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092280" y="3950853"/>
            <a:ext cx="216024" cy="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6766109" y="1823318"/>
            <a:ext cx="0" cy="775238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utoShape 2" descr="https://o.remove.bg/downloads/c80d751b-6fea-42d7-af65-a6cd747d22a3/image-removebg-preview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3454" y="3312640"/>
            <a:ext cx="641676" cy="641676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57949" y="3349608"/>
            <a:ext cx="604708" cy="60470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65" y="3317813"/>
            <a:ext cx="604708" cy="604708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7467" y="3283205"/>
            <a:ext cx="604708" cy="604708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2175" y="1293376"/>
            <a:ext cx="1210165" cy="1210165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9697" y="1804834"/>
            <a:ext cx="656043" cy="656043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3948" y="1586794"/>
            <a:ext cx="864070" cy="86407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53114" y="1823318"/>
            <a:ext cx="656043" cy="656043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4635" y="1250712"/>
            <a:ext cx="1210165" cy="1210165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13"/>
          <a:srcRect t="13480"/>
          <a:stretch/>
        </p:blipFill>
        <p:spPr>
          <a:xfrm>
            <a:off x="844324" y="1844824"/>
            <a:ext cx="744340" cy="643997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3520" y="4774888"/>
            <a:ext cx="533706" cy="533706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39848" y="5041741"/>
            <a:ext cx="533706" cy="53370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56245" y="4083145"/>
            <a:ext cx="1210165" cy="87969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72807" y="4078162"/>
            <a:ext cx="1210165" cy="884676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08180" y="4085582"/>
            <a:ext cx="1210165" cy="877256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9101" y="4420547"/>
            <a:ext cx="925482" cy="92548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4947" y="5791546"/>
            <a:ext cx="533706" cy="533706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083" y="1237219"/>
            <a:ext cx="483552" cy="483552"/>
          </a:xfrm>
          <a:prstGeom prst="rect">
            <a:avLst/>
          </a:prstGeom>
        </p:spPr>
      </p:pic>
      <p:grpSp>
        <p:nvGrpSpPr>
          <p:cNvPr id="106" name="Group 105"/>
          <p:cNvGrpSpPr/>
          <p:nvPr/>
        </p:nvGrpSpPr>
        <p:grpSpPr>
          <a:xfrm>
            <a:off x="1758970" y="2209237"/>
            <a:ext cx="673460" cy="402812"/>
            <a:chOff x="7275281" y="3076006"/>
            <a:chExt cx="673460" cy="402812"/>
          </a:xfrm>
        </p:grpSpPr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5593725" y="2234627"/>
            <a:ext cx="535961" cy="352801"/>
            <a:chOff x="7275281" y="3076006"/>
            <a:chExt cx="673460" cy="402812"/>
          </a:xfrm>
        </p:grpSpPr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111" name="Picture 11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sp>
        <p:nvSpPr>
          <p:cNvPr id="112" name="TextBox 111"/>
          <p:cNvSpPr txBox="1"/>
          <p:nvPr/>
        </p:nvSpPr>
        <p:spPr>
          <a:xfrm>
            <a:off x="1027030" y="1818334"/>
            <a:ext cx="367408" cy="1384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AECENAR</a:t>
            </a:r>
            <a:endParaRPr lang="en-US" sz="3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8" name="Picture 1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81701" y="3450782"/>
            <a:ext cx="661851" cy="661851"/>
          </a:xfrm>
          <a:prstGeom prst="rect">
            <a:avLst/>
          </a:prstGeom>
        </p:spPr>
      </p:pic>
      <p:grpSp>
        <p:nvGrpSpPr>
          <p:cNvPr id="119" name="Group 118"/>
          <p:cNvGrpSpPr/>
          <p:nvPr/>
        </p:nvGrpSpPr>
        <p:grpSpPr>
          <a:xfrm>
            <a:off x="7637593" y="6436306"/>
            <a:ext cx="535961" cy="352801"/>
            <a:chOff x="7275281" y="3076006"/>
            <a:chExt cx="673460" cy="402812"/>
          </a:xfrm>
        </p:grpSpPr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1172312" y="4961040"/>
            <a:ext cx="416351" cy="384990"/>
            <a:chOff x="7275281" y="3076006"/>
            <a:chExt cx="673460" cy="402812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grpSp>
        <p:nvGrpSpPr>
          <p:cNvPr id="125" name="Group 124"/>
          <p:cNvGrpSpPr/>
          <p:nvPr/>
        </p:nvGrpSpPr>
        <p:grpSpPr>
          <a:xfrm>
            <a:off x="3280692" y="4630640"/>
            <a:ext cx="535961" cy="352801"/>
            <a:chOff x="7275281" y="3076006"/>
            <a:chExt cx="673460" cy="402812"/>
          </a:xfrm>
        </p:grpSpPr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7610556" y="3116012"/>
              <a:ext cx="338185" cy="338185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275281" y="3076006"/>
              <a:ext cx="402812" cy="402812"/>
            </a:xfrm>
            <a:prstGeom prst="rect">
              <a:avLst/>
            </a:prstGeom>
          </p:spPr>
        </p:pic>
      </p:grpSp>
      <p:pic>
        <p:nvPicPr>
          <p:cNvPr id="128" name="Picture 12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026513" y="3046834"/>
            <a:ext cx="655958" cy="655958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3075778" y="5402266"/>
            <a:ext cx="3610751" cy="1380661"/>
          </a:xfrm>
          <a:prstGeom prst="rect">
            <a:avLst/>
          </a:prstGeom>
          <a:noFill/>
          <a:ln w="9525" cap="flat" cmpd="sng" algn="ctr">
            <a:solidFill>
              <a:srgbClr val="FF5959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dirty="0" smtClean="0">
                <a:solidFill>
                  <a:schemeClr val="tx1"/>
                </a:solidFill>
              </a:rPr>
              <a:t>التخلص من الكلاب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dirty="0" smtClean="0">
                <a:solidFill>
                  <a:schemeClr val="tx1"/>
                </a:solidFill>
              </a:rPr>
              <a:t>فصل المكب (الاول للنفايات العضوية والثاني لباقي انواع النفابات)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dirty="0" smtClean="0">
                <a:solidFill>
                  <a:schemeClr val="tx1"/>
                </a:solidFill>
              </a:rPr>
              <a:t>تنظيف الحي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dirty="0" smtClean="0">
                <a:solidFill>
                  <a:schemeClr val="tx1"/>
                </a:solidFill>
              </a:rPr>
              <a:t>توزيع حاويات على الحي 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LB" sz="1200" dirty="0" smtClean="0">
                <a:solidFill>
                  <a:schemeClr val="tx1"/>
                </a:solidFill>
              </a:rPr>
              <a:t>توظيف عامل للمتابعة اليومية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>
          <a:xfrm>
            <a:off x="1907704" y="1916832"/>
            <a:ext cx="6408712" cy="1333748"/>
          </a:xfrm>
        </p:spPr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11508</TotalTime>
  <Words>90</Words>
  <Application>Microsoft Office PowerPoint</Application>
  <PresentationFormat>On-screen Show (4:3)</PresentationFormat>
  <Paragraphs>29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굴림체</vt:lpstr>
      <vt:lpstr>Calibri</vt:lpstr>
      <vt:lpstr>Calibri Light</vt:lpstr>
      <vt:lpstr>Comic Sans MS</vt:lpstr>
      <vt:lpstr>굴림</vt:lpstr>
      <vt:lpstr>맑은 고딕</vt:lpstr>
      <vt:lpstr>Arial</vt:lpstr>
      <vt:lpstr>Office 테마</vt:lpstr>
      <vt:lpstr>دوّرها بالحيّ</vt:lpstr>
      <vt:lpstr>دوّرها بالحيّ </vt:lpstr>
      <vt:lpstr>انواع المستوعبات واسعارها</vt:lpstr>
      <vt:lpstr>دوّرها بالحيّ</vt:lpstr>
      <vt:lpstr>THANK YOU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User</cp:lastModifiedBy>
  <cp:revision>28</cp:revision>
  <dcterms:created xsi:type="dcterms:W3CDTF">2010-02-01T08:03:16Z</dcterms:created>
  <dcterms:modified xsi:type="dcterms:W3CDTF">2022-12-08T11:52:45Z</dcterms:modified>
  <cp:category>www.slidemembers.com</cp:category>
</cp:coreProperties>
</file>