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2004000" cy="50292000"/>
  <p:notesSz cx="6858000" cy="9144000"/>
  <p:defaultTextStyle>
    <a:defPPr>
      <a:defRPr lang="en-US"/>
    </a:defPPr>
    <a:lvl1pPr marL="0" algn="l" defTabSz="3950208" rtl="0" eaLnBrk="1" latinLnBrk="0" hangingPunct="1">
      <a:defRPr sz="7776" kern="1200">
        <a:solidFill>
          <a:schemeClr val="tx1"/>
        </a:solidFill>
        <a:latin typeface="+mn-lt"/>
        <a:ea typeface="+mn-ea"/>
        <a:cs typeface="+mn-cs"/>
      </a:defRPr>
    </a:lvl1pPr>
    <a:lvl2pPr marL="1975104" algn="l" defTabSz="3950208" rtl="0" eaLnBrk="1" latinLnBrk="0" hangingPunct="1">
      <a:defRPr sz="7776" kern="1200">
        <a:solidFill>
          <a:schemeClr val="tx1"/>
        </a:solidFill>
        <a:latin typeface="+mn-lt"/>
        <a:ea typeface="+mn-ea"/>
        <a:cs typeface="+mn-cs"/>
      </a:defRPr>
    </a:lvl2pPr>
    <a:lvl3pPr marL="3950208" algn="l" defTabSz="3950208" rtl="0" eaLnBrk="1" latinLnBrk="0" hangingPunct="1">
      <a:defRPr sz="7776" kern="1200">
        <a:solidFill>
          <a:schemeClr val="tx1"/>
        </a:solidFill>
        <a:latin typeface="+mn-lt"/>
        <a:ea typeface="+mn-ea"/>
        <a:cs typeface="+mn-cs"/>
      </a:defRPr>
    </a:lvl3pPr>
    <a:lvl4pPr marL="5925312" algn="l" defTabSz="3950208" rtl="0" eaLnBrk="1" latinLnBrk="0" hangingPunct="1">
      <a:defRPr sz="7776" kern="1200">
        <a:solidFill>
          <a:schemeClr val="tx1"/>
        </a:solidFill>
        <a:latin typeface="+mn-lt"/>
        <a:ea typeface="+mn-ea"/>
        <a:cs typeface="+mn-cs"/>
      </a:defRPr>
    </a:lvl4pPr>
    <a:lvl5pPr marL="7900416" algn="l" defTabSz="3950208" rtl="0" eaLnBrk="1" latinLnBrk="0" hangingPunct="1">
      <a:defRPr sz="7776" kern="1200">
        <a:solidFill>
          <a:schemeClr val="tx1"/>
        </a:solidFill>
        <a:latin typeface="+mn-lt"/>
        <a:ea typeface="+mn-ea"/>
        <a:cs typeface="+mn-cs"/>
      </a:defRPr>
    </a:lvl5pPr>
    <a:lvl6pPr marL="9875520" algn="l" defTabSz="3950208" rtl="0" eaLnBrk="1" latinLnBrk="0" hangingPunct="1">
      <a:defRPr sz="7776" kern="1200">
        <a:solidFill>
          <a:schemeClr val="tx1"/>
        </a:solidFill>
        <a:latin typeface="+mn-lt"/>
        <a:ea typeface="+mn-ea"/>
        <a:cs typeface="+mn-cs"/>
      </a:defRPr>
    </a:lvl6pPr>
    <a:lvl7pPr marL="11850624" algn="l" defTabSz="3950208" rtl="0" eaLnBrk="1" latinLnBrk="0" hangingPunct="1">
      <a:defRPr sz="7776" kern="1200">
        <a:solidFill>
          <a:schemeClr val="tx1"/>
        </a:solidFill>
        <a:latin typeface="+mn-lt"/>
        <a:ea typeface="+mn-ea"/>
        <a:cs typeface="+mn-cs"/>
      </a:defRPr>
    </a:lvl7pPr>
    <a:lvl8pPr marL="13825728" algn="l" defTabSz="3950208" rtl="0" eaLnBrk="1" latinLnBrk="0" hangingPunct="1">
      <a:defRPr sz="7776" kern="1200">
        <a:solidFill>
          <a:schemeClr val="tx1"/>
        </a:solidFill>
        <a:latin typeface="+mn-lt"/>
        <a:ea typeface="+mn-ea"/>
        <a:cs typeface="+mn-cs"/>
      </a:defRPr>
    </a:lvl8pPr>
    <a:lvl9pPr marL="15800832" algn="l" defTabSz="3950208" rtl="0" eaLnBrk="1" latinLnBrk="0" hangingPunct="1">
      <a:defRPr sz="7776"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71" autoAdjust="0"/>
  </p:normalViewPr>
  <p:slideViewPr>
    <p:cSldViewPr snapToGrid="0">
      <p:cViewPr>
        <p:scale>
          <a:sx n="45" d="100"/>
          <a:sy n="45" d="100"/>
        </p:scale>
        <p:origin x="-2635" y="-39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00300" y="8230662"/>
            <a:ext cx="27203400" cy="17509067"/>
          </a:xfrm>
        </p:spPr>
        <p:txBody>
          <a:bodyPr anchor="b"/>
          <a:lstStyle>
            <a:lvl1pPr algn="ctr">
              <a:defRPr sz="21000"/>
            </a:lvl1pPr>
          </a:lstStyle>
          <a:p>
            <a:r>
              <a:rPr lang="en-US" smtClean="0"/>
              <a:t>Click to edit Master title style</a:t>
            </a:r>
            <a:endParaRPr lang="en-US" dirty="0"/>
          </a:p>
        </p:txBody>
      </p:sp>
      <p:sp>
        <p:nvSpPr>
          <p:cNvPr id="3" name="Subtitle 2"/>
          <p:cNvSpPr>
            <a:spLocks noGrp="1"/>
          </p:cNvSpPr>
          <p:nvPr>
            <p:ph type="subTitle" idx="1"/>
          </p:nvPr>
        </p:nvSpPr>
        <p:spPr>
          <a:xfrm>
            <a:off x="4000500" y="26414945"/>
            <a:ext cx="24003000" cy="12142255"/>
          </a:xfrm>
        </p:spPr>
        <p:txBody>
          <a:bodyPr/>
          <a:lstStyle>
            <a:lvl1pPr marL="0" indent="0" algn="ctr">
              <a:buNone/>
              <a:defRPr sz="8400"/>
            </a:lvl1pPr>
            <a:lvl2pPr marL="1600200" indent="0" algn="ctr">
              <a:buNone/>
              <a:defRPr sz="7000"/>
            </a:lvl2pPr>
            <a:lvl3pPr marL="3200400" indent="0" algn="ctr">
              <a:buNone/>
              <a:defRPr sz="6300"/>
            </a:lvl3pPr>
            <a:lvl4pPr marL="4800600" indent="0" algn="ctr">
              <a:buNone/>
              <a:defRPr sz="5600"/>
            </a:lvl4pPr>
            <a:lvl5pPr marL="6400800" indent="0" algn="ctr">
              <a:buNone/>
              <a:defRPr sz="5600"/>
            </a:lvl5pPr>
            <a:lvl6pPr marL="8001000" indent="0" algn="ctr">
              <a:buNone/>
              <a:defRPr sz="5600"/>
            </a:lvl6pPr>
            <a:lvl7pPr marL="9601200" indent="0" algn="ctr">
              <a:buNone/>
              <a:defRPr sz="5600"/>
            </a:lvl7pPr>
            <a:lvl8pPr marL="11201400" indent="0" algn="ctr">
              <a:buNone/>
              <a:defRPr sz="5600"/>
            </a:lvl8pPr>
            <a:lvl9pPr marL="12801600" indent="0" algn="ctr">
              <a:buNone/>
              <a:defRPr sz="5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44E23E9-15B0-4F3A-869E-9905FBB0289D}" type="datetimeFigureOut">
              <a:rPr lang="en-US" smtClean="0"/>
              <a:t>13-Jan-20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187040-8520-4A18-BDB1-8B19B44392AD}" type="slidenum">
              <a:rPr lang="en-US" smtClean="0"/>
              <a:t>‹#›</a:t>
            </a:fld>
            <a:endParaRPr lang="en-US"/>
          </a:p>
        </p:txBody>
      </p:sp>
    </p:spTree>
    <p:extLst>
      <p:ext uri="{BB962C8B-B14F-4D97-AF65-F5344CB8AC3E}">
        <p14:creationId xmlns:p14="http://schemas.microsoft.com/office/powerpoint/2010/main" val="2662399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4E23E9-15B0-4F3A-869E-9905FBB0289D}" type="datetimeFigureOut">
              <a:rPr lang="en-US" smtClean="0"/>
              <a:t>13-Jan-20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187040-8520-4A18-BDB1-8B19B44392AD}" type="slidenum">
              <a:rPr lang="en-US" smtClean="0"/>
              <a:t>‹#›</a:t>
            </a:fld>
            <a:endParaRPr lang="en-US"/>
          </a:p>
        </p:txBody>
      </p:sp>
    </p:spTree>
    <p:extLst>
      <p:ext uri="{BB962C8B-B14F-4D97-AF65-F5344CB8AC3E}">
        <p14:creationId xmlns:p14="http://schemas.microsoft.com/office/powerpoint/2010/main" val="964131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902864" y="2677584"/>
            <a:ext cx="6900863" cy="4262014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00277" y="2677584"/>
            <a:ext cx="20302538" cy="4262014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4E23E9-15B0-4F3A-869E-9905FBB0289D}" type="datetimeFigureOut">
              <a:rPr lang="en-US" smtClean="0"/>
              <a:t>13-Jan-20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187040-8520-4A18-BDB1-8B19B44392AD}" type="slidenum">
              <a:rPr lang="en-US" smtClean="0"/>
              <a:t>‹#›</a:t>
            </a:fld>
            <a:endParaRPr lang="en-US"/>
          </a:p>
        </p:txBody>
      </p:sp>
    </p:spTree>
    <p:extLst>
      <p:ext uri="{BB962C8B-B14F-4D97-AF65-F5344CB8AC3E}">
        <p14:creationId xmlns:p14="http://schemas.microsoft.com/office/powerpoint/2010/main" val="3916781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4E23E9-15B0-4F3A-869E-9905FBB0289D}" type="datetimeFigureOut">
              <a:rPr lang="en-US" smtClean="0"/>
              <a:t>13-Jan-20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187040-8520-4A18-BDB1-8B19B44392AD}" type="slidenum">
              <a:rPr lang="en-US" smtClean="0"/>
              <a:t>‹#›</a:t>
            </a:fld>
            <a:endParaRPr lang="en-US"/>
          </a:p>
        </p:txBody>
      </p:sp>
    </p:spTree>
    <p:extLst>
      <p:ext uri="{BB962C8B-B14F-4D97-AF65-F5344CB8AC3E}">
        <p14:creationId xmlns:p14="http://schemas.microsoft.com/office/powerpoint/2010/main" val="286533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83608" y="12538090"/>
            <a:ext cx="27603450" cy="20920071"/>
          </a:xfrm>
        </p:spPr>
        <p:txBody>
          <a:bodyPr anchor="b"/>
          <a:lstStyle>
            <a:lvl1pPr>
              <a:defRPr sz="21000"/>
            </a:lvl1pPr>
          </a:lstStyle>
          <a:p>
            <a:r>
              <a:rPr lang="en-US" smtClean="0"/>
              <a:t>Click to edit Master title style</a:t>
            </a:r>
            <a:endParaRPr lang="en-US" dirty="0"/>
          </a:p>
        </p:txBody>
      </p:sp>
      <p:sp>
        <p:nvSpPr>
          <p:cNvPr id="3" name="Text Placeholder 2"/>
          <p:cNvSpPr>
            <a:spLocks noGrp="1"/>
          </p:cNvSpPr>
          <p:nvPr>
            <p:ph type="body" idx="1"/>
          </p:nvPr>
        </p:nvSpPr>
        <p:spPr>
          <a:xfrm>
            <a:off x="2183608" y="33656073"/>
            <a:ext cx="27603450" cy="11001371"/>
          </a:xfrm>
        </p:spPr>
        <p:txBody>
          <a:bodyPr/>
          <a:lstStyle>
            <a:lvl1pPr marL="0" indent="0">
              <a:buNone/>
              <a:defRPr sz="8400">
                <a:solidFill>
                  <a:schemeClr val="tx1"/>
                </a:solidFill>
              </a:defRPr>
            </a:lvl1pPr>
            <a:lvl2pPr marL="1600200" indent="0">
              <a:buNone/>
              <a:defRPr sz="7000">
                <a:solidFill>
                  <a:schemeClr val="tx1">
                    <a:tint val="75000"/>
                  </a:schemeClr>
                </a:solidFill>
              </a:defRPr>
            </a:lvl2pPr>
            <a:lvl3pPr marL="3200400" indent="0">
              <a:buNone/>
              <a:defRPr sz="6300">
                <a:solidFill>
                  <a:schemeClr val="tx1">
                    <a:tint val="75000"/>
                  </a:schemeClr>
                </a:solidFill>
              </a:defRPr>
            </a:lvl3pPr>
            <a:lvl4pPr marL="4800600" indent="0">
              <a:buNone/>
              <a:defRPr sz="5600">
                <a:solidFill>
                  <a:schemeClr val="tx1">
                    <a:tint val="75000"/>
                  </a:schemeClr>
                </a:solidFill>
              </a:defRPr>
            </a:lvl4pPr>
            <a:lvl5pPr marL="6400800" indent="0">
              <a:buNone/>
              <a:defRPr sz="5600">
                <a:solidFill>
                  <a:schemeClr val="tx1">
                    <a:tint val="75000"/>
                  </a:schemeClr>
                </a:solidFill>
              </a:defRPr>
            </a:lvl5pPr>
            <a:lvl6pPr marL="8001000" indent="0">
              <a:buNone/>
              <a:defRPr sz="5600">
                <a:solidFill>
                  <a:schemeClr val="tx1">
                    <a:tint val="75000"/>
                  </a:schemeClr>
                </a:solidFill>
              </a:defRPr>
            </a:lvl6pPr>
            <a:lvl7pPr marL="9601200" indent="0">
              <a:buNone/>
              <a:defRPr sz="5600">
                <a:solidFill>
                  <a:schemeClr val="tx1">
                    <a:tint val="75000"/>
                  </a:schemeClr>
                </a:solidFill>
              </a:defRPr>
            </a:lvl7pPr>
            <a:lvl8pPr marL="11201400" indent="0">
              <a:buNone/>
              <a:defRPr sz="5600">
                <a:solidFill>
                  <a:schemeClr val="tx1">
                    <a:tint val="75000"/>
                  </a:schemeClr>
                </a:solidFill>
              </a:defRPr>
            </a:lvl8pPr>
            <a:lvl9pPr marL="12801600" indent="0">
              <a:buNone/>
              <a:defRPr sz="5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44E23E9-15B0-4F3A-869E-9905FBB0289D}" type="datetimeFigureOut">
              <a:rPr lang="en-US" smtClean="0"/>
              <a:t>13-Jan-20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187040-8520-4A18-BDB1-8B19B44392AD}" type="slidenum">
              <a:rPr lang="en-US" smtClean="0"/>
              <a:t>‹#›</a:t>
            </a:fld>
            <a:endParaRPr lang="en-US"/>
          </a:p>
        </p:txBody>
      </p:sp>
    </p:spTree>
    <p:extLst>
      <p:ext uri="{BB962C8B-B14F-4D97-AF65-F5344CB8AC3E}">
        <p14:creationId xmlns:p14="http://schemas.microsoft.com/office/powerpoint/2010/main" val="66797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00275" y="13387917"/>
            <a:ext cx="13601700" cy="319098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6202025" y="13387917"/>
            <a:ext cx="13601700" cy="319098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4E23E9-15B0-4F3A-869E-9905FBB0289D}" type="datetimeFigureOut">
              <a:rPr lang="en-US" smtClean="0"/>
              <a:t>13-Jan-20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187040-8520-4A18-BDB1-8B19B44392AD}" type="slidenum">
              <a:rPr lang="en-US" smtClean="0"/>
              <a:t>‹#›</a:t>
            </a:fld>
            <a:endParaRPr lang="en-US"/>
          </a:p>
        </p:txBody>
      </p:sp>
    </p:spTree>
    <p:extLst>
      <p:ext uri="{BB962C8B-B14F-4D97-AF65-F5344CB8AC3E}">
        <p14:creationId xmlns:p14="http://schemas.microsoft.com/office/powerpoint/2010/main" val="15032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04443" y="2677595"/>
            <a:ext cx="27603450" cy="972079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04447" y="12328529"/>
            <a:ext cx="13539190" cy="6042021"/>
          </a:xfrm>
        </p:spPr>
        <p:txBody>
          <a:bodyPr anchor="b"/>
          <a:lstStyle>
            <a:lvl1pPr marL="0" indent="0">
              <a:buNone/>
              <a:defRPr sz="8400" b="1"/>
            </a:lvl1pPr>
            <a:lvl2pPr marL="1600200" indent="0">
              <a:buNone/>
              <a:defRPr sz="7000" b="1"/>
            </a:lvl2pPr>
            <a:lvl3pPr marL="3200400" indent="0">
              <a:buNone/>
              <a:defRPr sz="6300" b="1"/>
            </a:lvl3pPr>
            <a:lvl4pPr marL="4800600" indent="0">
              <a:buNone/>
              <a:defRPr sz="5600" b="1"/>
            </a:lvl4pPr>
            <a:lvl5pPr marL="6400800" indent="0">
              <a:buNone/>
              <a:defRPr sz="5600" b="1"/>
            </a:lvl5pPr>
            <a:lvl6pPr marL="8001000" indent="0">
              <a:buNone/>
              <a:defRPr sz="5600" b="1"/>
            </a:lvl6pPr>
            <a:lvl7pPr marL="9601200" indent="0">
              <a:buNone/>
              <a:defRPr sz="5600" b="1"/>
            </a:lvl7pPr>
            <a:lvl8pPr marL="11201400" indent="0">
              <a:buNone/>
              <a:defRPr sz="5600" b="1"/>
            </a:lvl8pPr>
            <a:lvl9pPr marL="12801600" indent="0">
              <a:buNone/>
              <a:defRPr sz="5600" b="1"/>
            </a:lvl9pPr>
          </a:lstStyle>
          <a:p>
            <a:pPr lvl="0"/>
            <a:r>
              <a:rPr lang="en-US" smtClean="0"/>
              <a:t>Edit Master text styles</a:t>
            </a:r>
          </a:p>
        </p:txBody>
      </p:sp>
      <p:sp>
        <p:nvSpPr>
          <p:cNvPr id="4" name="Content Placeholder 3"/>
          <p:cNvSpPr>
            <a:spLocks noGrp="1"/>
          </p:cNvSpPr>
          <p:nvPr>
            <p:ph sz="half" idx="2"/>
          </p:nvPr>
        </p:nvSpPr>
        <p:spPr>
          <a:xfrm>
            <a:off x="2204447" y="18370550"/>
            <a:ext cx="13539190" cy="270203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6202027" y="12328529"/>
            <a:ext cx="13605869" cy="6042021"/>
          </a:xfrm>
        </p:spPr>
        <p:txBody>
          <a:bodyPr anchor="b"/>
          <a:lstStyle>
            <a:lvl1pPr marL="0" indent="0">
              <a:buNone/>
              <a:defRPr sz="8400" b="1"/>
            </a:lvl1pPr>
            <a:lvl2pPr marL="1600200" indent="0">
              <a:buNone/>
              <a:defRPr sz="7000" b="1"/>
            </a:lvl2pPr>
            <a:lvl3pPr marL="3200400" indent="0">
              <a:buNone/>
              <a:defRPr sz="6300" b="1"/>
            </a:lvl3pPr>
            <a:lvl4pPr marL="4800600" indent="0">
              <a:buNone/>
              <a:defRPr sz="5600" b="1"/>
            </a:lvl4pPr>
            <a:lvl5pPr marL="6400800" indent="0">
              <a:buNone/>
              <a:defRPr sz="5600" b="1"/>
            </a:lvl5pPr>
            <a:lvl6pPr marL="8001000" indent="0">
              <a:buNone/>
              <a:defRPr sz="5600" b="1"/>
            </a:lvl6pPr>
            <a:lvl7pPr marL="9601200" indent="0">
              <a:buNone/>
              <a:defRPr sz="5600" b="1"/>
            </a:lvl7pPr>
            <a:lvl8pPr marL="11201400" indent="0">
              <a:buNone/>
              <a:defRPr sz="5600" b="1"/>
            </a:lvl8pPr>
            <a:lvl9pPr marL="12801600" indent="0">
              <a:buNone/>
              <a:defRPr sz="5600" b="1"/>
            </a:lvl9pPr>
          </a:lstStyle>
          <a:p>
            <a:pPr lvl="0"/>
            <a:r>
              <a:rPr lang="en-US" smtClean="0"/>
              <a:t>Edit Master text styles</a:t>
            </a:r>
          </a:p>
        </p:txBody>
      </p:sp>
      <p:sp>
        <p:nvSpPr>
          <p:cNvPr id="6" name="Content Placeholder 5"/>
          <p:cNvSpPr>
            <a:spLocks noGrp="1"/>
          </p:cNvSpPr>
          <p:nvPr>
            <p:ph sz="quarter" idx="4"/>
          </p:nvPr>
        </p:nvSpPr>
        <p:spPr>
          <a:xfrm>
            <a:off x="16202027" y="18370550"/>
            <a:ext cx="13605869" cy="270203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44E23E9-15B0-4F3A-869E-9905FBB0289D}" type="datetimeFigureOut">
              <a:rPr lang="en-US" smtClean="0"/>
              <a:t>13-Jan-20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187040-8520-4A18-BDB1-8B19B44392AD}" type="slidenum">
              <a:rPr lang="en-US" smtClean="0"/>
              <a:t>‹#›</a:t>
            </a:fld>
            <a:endParaRPr lang="en-US"/>
          </a:p>
        </p:txBody>
      </p:sp>
    </p:spTree>
    <p:extLst>
      <p:ext uri="{BB962C8B-B14F-4D97-AF65-F5344CB8AC3E}">
        <p14:creationId xmlns:p14="http://schemas.microsoft.com/office/powerpoint/2010/main" val="1839887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44E23E9-15B0-4F3A-869E-9905FBB0289D}" type="datetimeFigureOut">
              <a:rPr lang="en-US" smtClean="0"/>
              <a:t>13-Jan-20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187040-8520-4A18-BDB1-8B19B44392AD}" type="slidenum">
              <a:rPr lang="en-US" smtClean="0"/>
              <a:t>‹#›</a:t>
            </a:fld>
            <a:endParaRPr lang="en-US"/>
          </a:p>
        </p:txBody>
      </p:sp>
    </p:spTree>
    <p:extLst>
      <p:ext uri="{BB962C8B-B14F-4D97-AF65-F5344CB8AC3E}">
        <p14:creationId xmlns:p14="http://schemas.microsoft.com/office/powerpoint/2010/main" val="682458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E23E9-15B0-4F3A-869E-9905FBB0289D}" type="datetimeFigureOut">
              <a:rPr lang="en-US" smtClean="0"/>
              <a:t>13-Jan-20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187040-8520-4A18-BDB1-8B19B44392AD}" type="slidenum">
              <a:rPr lang="en-US" smtClean="0"/>
              <a:t>‹#›</a:t>
            </a:fld>
            <a:endParaRPr lang="en-US"/>
          </a:p>
        </p:txBody>
      </p:sp>
    </p:spTree>
    <p:extLst>
      <p:ext uri="{BB962C8B-B14F-4D97-AF65-F5344CB8AC3E}">
        <p14:creationId xmlns:p14="http://schemas.microsoft.com/office/powerpoint/2010/main" val="3403236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4444" y="3352800"/>
            <a:ext cx="10322123" cy="11734800"/>
          </a:xfrm>
        </p:spPr>
        <p:txBody>
          <a:bodyPr anchor="b"/>
          <a:lstStyle>
            <a:lvl1pPr>
              <a:defRPr sz="11200"/>
            </a:lvl1pPr>
          </a:lstStyle>
          <a:p>
            <a:r>
              <a:rPr lang="en-US" smtClean="0"/>
              <a:t>Click to edit Master title style</a:t>
            </a:r>
            <a:endParaRPr lang="en-US" dirty="0"/>
          </a:p>
        </p:txBody>
      </p:sp>
      <p:sp>
        <p:nvSpPr>
          <p:cNvPr id="3" name="Content Placeholder 2"/>
          <p:cNvSpPr>
            <a:spLocks noGrp="1"/>
          </p:cNvSpPr>
          <p:nvPr>
            <p:ph idx="1"/>
          </p:nvPr>
        </p:nvSpPr>
        <p:spPr>
          <a:xfrm>
            <a:off x="13605869" y="7241128"/>
            <a:ext cx="16202025" cy="35739917"/>
          </a:xfrm>
        </p:spPr>
        <p:txBody>
          <a:bodyPr/>
          <a:lstStyle>
            <a:lvl1pPr>
              <a:defRPr sz="11200"/>
            </a:lvl1pPr>
            <a:lvl2pPr>
              <a:defRPr sz="9800"/>
            </a:lvl2pPr>
            <a:lvl3pPr>
              <a:defRPr sz="8400"/>
            </a:lvl3pPr>
            <a:lvl4pPr>
              <a:defRPr sz="7000"/>
            </a:lvl4pPr>
            <a:lvl5pPr>
              <a:defRPr sz="7000"/>
            </a:lvl5pPr>
            <a:lvl6pPr>
              <a:defRPr sz="7000"/>
            </a:lvl6pPr>
            <a:lvl7pPr>
              <a:defRPr sz="7000"/>
            </a:lvl7pPr>
            <a:lvl8pPr>
              <a:defRPr sz="7000"/>
            </a:lvl8pPr>
            <a:lvl9pPr>
              <a:defRPr sz="7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04444" y="15087600"/>
            <a:ext cx="10322123" cy="27951645"/>
          </a:xfrm>
        </p:spPr>
        <p:txBody>
          <a:bodyPr/>
          <a:lstStyle>
            <a:lvl1pPr marL="0" indent="0">
              <a:buNone/>
              <a:defRPr sz="5600"/>
            </a:lvl1pPr>
            <a:lvl2pPr marL="1600200" indent="0">
              <a:buNone/>
              <a:defRPr sz="4900"/>
            </a:lvl2pPr>
            <a:lvl3pPr marL="3200400" indent="0">
              <a:buNone/>
              <a:defRPr sz="4200"/>
            </a:lvl3pPr>
            <a:lvl4pPr marL="4800600" indent="0">
              <a:buNone/>
              <a:defRPr sz="3500"/>
            </a:lvl4pPr>
            <a:lvl5pPr marL="6400800" indent="0">
              <a:buNone/>
              <a:defRPr sz="3500"/>
            </a:lvl5pPr>
            <a:lvl6pPr marL="8001000" indent="0">
              <a:buNone/>
              <a:defRPr sz="3500"/>
            </a:lvl6pPr>
            <a:lvl7pPr marL="9601200" indent="0">
              <a:buNone/>
              <a:defRPr sz="3500"/>
            </a:lvl7pPr>
            <a:lvl8pPr marL="11201400" indent="0">
              <a:buNone/>
              <a:defRPr sz="3500"/>
            </a:lvl8pPr>
            <a:lvl9pPr marL="12801600" indent="0">
              <a:buNone/>
              <a:defRPr sz="3500"/>
            </a:lvl9pPr>
          </a:lstStyle>
          <a:p>
            <a:pPr lvl="0"/>
            <a:r>
              <a:rPr lang="en-US" smtClean="0"/>
              <a:t>Edit Master text styles</a:t>
            </a:r>
          </a:p>
        </p:txBody>
      </p:sp>
      <p:sp>
        <p:nvSpPr>
          <p:cNvPr id="5" name="Date Placeholder 4"/>
          <p:cNvSpPr>
            <a:spLocks noGrp="1"/>
          </p:cNvSpPr>
          <p:nvPr>
            <p:ph type="dt" sz="half" idx="10"/>
          </p:nvPr>
        </p:nvSpPr>
        <p:spPr/>
        <p:txBody>
          <a:bodyPr/>
          <a:lstStyle/>
          <a:p>
            <a:fld id="{544E23E9-15B0-4F3A-869E-9905FBB0289D}" type="datetimeFigureOut">
              <a:rPr lang="en-US" smtClean="0"/>
              <a:t>13-Jan-20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187040-8520-4A18-BDB1-8B19B44392AD}" type="slidenum">
              <a:rPr lang="en-US" smtClean="0"/>
              <a:t>‹#›</a:t>
            </a:fld>
            <a:endParaRPr lang="en-US"/>
          </a:p>
        </p:txBody>
      </p:sp>
    </p:spTree>
    <p:extLst>
      <p:ext uri="{BB962C8B-B14F-4D97-AF65-F5344CB8AC3E}">
        <p14:creationId xmlns:p14="http://schemas.microsoft.com/office/powerpoint/2010/main" val="328056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4444" y="3352800"/>
            <a:ext cx="10322123" cy="11734800"/>
          </a:xfrm>
        </p:spPr>
        <p:txBody>
          <a:bodyPr anchor="b"/>
          <a:lstStyle>
            <a:lvl1pPr>
              <a:defRPr sz="11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605869" y="7241128"/>
            <a:ext cx="16202025" cy="35739917"/>
          </a:xfrm>
        </p:spPr>
        <p:txBody>
          <a:bodyPr anchor="t"/>
          <a:lstStyle>
            <a:lvl1pPr marL="0" indent="0">
              <a:buNone/>
              <a:defRPr sz="11200"/>
            </a:lvl1pPr>
            <a:lvl2pPr marL="1600200" indent="0">
              <a:buNone/>
              <a:defRPr sz="9800"/>
            </a:lvl2pPr>
            <a:lvl3pPr marL="3200400" indent="0">
              <a:buNone/>
              <a:defRPr sz="8400"/>
            </a:lvl3pPr>
            <a:lvl4pPr marL="4800600" indent="0">
              <a:buNone/>
              <a:defRPr sz="7000"/>
            </a:lvl4pPr>
            <a:lvl5pPr marL="6400800" indent="0">
              <a:buNone/>
              <a:defRPr sz="7000"/>
            </a:lvl5pPr>
            <a:lvl6pPr marL="8001000" indent="0">
              <a:buNone/>
              <a:defRPr sz="7000"/>
            </a:lvl6pPr>
            <a:lvl7pPr marL="9601200" indent="0">
              <a:buNone/>
              <a:defRPr sz="7000"/>
            </a:lvl7pPr>
            <a:lvl8pPr marL="11201400" indent="0">
              <a:buNone/>
              <a:defRPr sz="7000"/>
            </a:lvl8pPr>
            <a:lvl9pPr marL="12801600" indent="0">
              <a:buNone/>
              <a:defRPr sz="7000"/>
            </a:lvl9pPr>
          </a:lstStyle>
          <a:p>
            <a:r>
              <a:rPr lang="en-US" smtClean="0"/>
              <a:t>Click icon to add picture</a:t>
            </a:r>
            <a:endParaRPr lang="en-US" dirty="0"/>
          </a:p>
        </p:txBody>
      </p:sp>
      <p:sp>
        <p:nvSpPr>
          <p:cNvPr id="4" name="Text Placeholder 3"/>
          <p:cNvSpPr>
            <a:spLocks noGrp="1"/>
          </p:cNvSpPr>
          <p:nvPr>
            <p:ph type="body" sz="half" idx="2"/>
          </p:nvPr>
        </p:nvSpPr>
        <p:spPr>
          <a:xfrm>
            <a:off x="2204444" y="15087600"/>
            <a:ext cx="10322123" cy="27951645"/>
          </a:xfrm>
        </p:spPr>
        <p:txBody>
          <a:bodyPr/>
          <a:lstStyle>
            <a:lvl1pPr marL="0" indent="0">
              <a:buNone/>
              <a:defRPr sz="5600"/>
            </a:lvl1pPr>
            <a:lvl2pPr marL="1600200" indent="0">
              <a:buNone/>
              <a:defRPr sz="4900"/>
            </a:lvl2pPr>
            <a:lvl3pPr marL="3200400" indent="0">
              <a:buNone/>
              <a:defRPr sz="4200"/>
            </a:lvl3pPr>
            <a:lvl4pPr marL="4800600" indent="0">
              <a:buNone/>
              <a:defRPr sz="3500"/>
            </a:lvl4pPr>
            <a:lvl5pPr marL="6400800" indent="0">
              <a:buNone/>
              <a:defRPr sz="3500"/>
            </a:lvl5pPr>
            <a:lvl6pPr marL="8001000" indent="0">
              <a:buNone/>
              <a:defRPr sz="3500"/>
            </a:lvl6pPr>
            <a:lvl7pPr marL="9601200" indent="0">
              <a:buNone/>
              <a:defRPr sz="3500"/>
            </a:lvl7pPr>
            <a:lvl8pPr marL="11201400" indent="0">
              <a:buNone/>
              <a:defRPr sz="3500"/>
            </a:lvl8pPr>
            <a:lvl9pPr marL="12801600" indent="0">
              <a:buNone/>
              <a:defRPr sz="3500"/>
            </a:lvl9pPr>
          </a:lstStyle>
          <a:p>
            <a:pPr lvl="0"/>
            <a:r>
              <a:rPr lang="en-US" smtClean="0"/>
              <a:t>Edit Master text styles</a:t>
            </a:r>
          </a:p>
        </p:txBody>
      </p:sp>
      <p:sp>
        <p:nvSpPr>
          <p:cNvPr id="5" name="Date Placeholder 4"/>
          <p:cNvSpPr>
            <a:spLocks noGrp="1"/>
          </p:cNvSpPr>
          <p:nvPr>
            <p:ph type="dt" sz="half" idx="10"/>
          </p:nvPr>
        </p:nvSpPr>
        <p:spPr/>
        <p:txBody>
          <a:bodyPr/>
          <a:lstStyle/>
          <a:p>
            <a:fld id="{544E23E9-15B0-4F3A-869E-9905FBB0289D}" type="datetimeFigureOut">
              <a:rPr lang="en-US" smtClean="0"/>
              <a:t>13-Jan-20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187040-8520-4A18-BDB1-8B19B44392AD}" type="slidenum">
              <a:rPr lang="en-US" smtClean="0"/>
              <a:t>‹#›</a:t>
            </a:fld>
            <a:endParaRPr lang="en-US"/>
          </a:p>
        </p:txBody>
      </p:sp>
    </p:spTree>
    <p:extLst>
      <p:ext uri="{BB962C8B-B14F-4D97-AF65-F5344CB8AC3E}">
        <p14:creationId xmlns:p14="http://schemas.microsoft.com/office/powerpoint/2010/main" val="3318756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0275" y="2677595"/>
            <a:ext cx="27603450" cy="972079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00275" y="13387917"/>
            <a:ext cx="27603450" cy="3190981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200275" y="46613245"/>
            <a:ext cx="7200900" cy="2677583"/>
          </a:xfrm>
          <a:prstGeom prst="rect">
            <a:avLst/>
          </a:prstGeom>
        </p:spPr>
        <p:txBody>
          <a:bodyPr vert="horz" lIns="91440" tIns="45720" rIns="91440" bIns="45720" rtlCol="0" anchor="ctr"/>
          <a:lstStyle>
            <a:lvl1pPr algn="l">
              <a:defRPr sz="4200">
                <a:solidFill>
                  <a:schemeClr val="tx1">
                    <a:tint val="75000"/>
                  </a:schemeClr>
                </a:solidFill>
              </a:defRPr>
            </a:lvl1pPr>
          </a:lstStyle>
          <a:p>
            <a:fld id="{544E23E9-15B0-4F3A-869E-9905FBB0289D}" type="datetimeFigureOut">
              <a:rPr lang="en-US" smtClean="0"/>
              <a:t>13-Jan-20</a:t>
            </a:fld>
            <a:endParaRPr lang="en-US"/>
          </a:p>
        </p:txBody>
      </p:sp>
      <p:sp>
        <p:nvSpPr>
          <p:cNvPr id="5" name="Footer Placeholder 4"/>
          <p:cNvSpPr>
            <a:spLocks noGrp="1"/>
          </p:cNvSpPr>
          <p:nvPr>
            <p:ph type="ftr" sz="quarter" idx="3"/>
          </p:nvPr>
        </p:nvSpPr>
        <p:spPr>
          <a:xfrm>
            <a:off x="10601325" y="46613245"/>
            <a:ext cx="10801350" cy="2677583"/>
          </a:xfrm>
          <a:prstGeom prst="rect">
            <a:avLst/>
          </a:prstGeom>
        </p:spPr>
        <p:txBody>
          <a:bodyPr vert="horz" lIns="91440" tIns="45720" rIns="91440" bIns="45720" rtlCol="0" anchor="ctr"/>
          <a:lstStyle>
            <a:lvl1pPr algn="ctr">
              <a:defRPr sz="4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602825" y="46613245"/>
            <a:ext cx="7200900" cy="2677583"/>
          </a:xfrm>
          <a:prstGeom prst="rect">
            <a:avLst/>
          </a:prstGeom>
        </p:spPr>
        <p:txBody>
          <a:bodyPr vert="horz" lIns="91440" tIns="45720" rIns="91440" bIns="45720" rtlCol="0" anchor="ctr"/>
          <a:lstStyle>
            <a:lvl1pPr algn="r">
              <a:defRPr sz="4200">
                <a:solidFill>
                  <a:schemeClr val="tx1">
                    <a:tint val="75000"/>
                  </a:schemeClr>
                </a:solidFill>
              </a:defRPr>
            </a:lvl1pPr>
          </a:lstStyle>
          <a:p>
            <a:fld id="{BF187040-8520-4A18-BDB1-8B19B44392AD}" type="slidenum">
              <a:rPr lang="en-US" smtClean="0"/>
              <a:t>‹#›</a:t>
            </a:fld>
            <a:endParaRPr lang="en-US"/>
          </a:p>
        </p:txBody>
      </p:sp>
    </p:spTree>
    <p:extLst>
      <p:ext uri="{BB962C8B-B14F-4D97-AF65-F5344CB8AC3E}">
        <p14:creationId xmlns:p14="http://schemas.microsoft.com/office/powerpoint/2010/main" val="8674757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00400" rtl="0" eaLnBrk="1" latinLnBrk="0" hangingPunct="1">
        <a:lnSpc>
          <a:spcPct val="90000"/>
        </a:lnSpc>
        <a:spcBef>
          <a:spcPct val="0"/>
        </a:spcBef>
        <a:buNone/>
        <a:defRPr sz="15400" kern="1200">
          <a:solidFill>
            <a:schemeClr val="tx1"/>
          </a:solidFill>
          <a:latin typeface="+mj-lt"/>
          <a:ea typeface="+mj-ea"/>
          <a:cs typeface="+mj-cs"/>
        </a:defRPr>
      </a:lvl1pPr>
    </p:titleStyle>
    <p:bodyStyle>
      <a:lvl1pPr marL="800100" indent="-800100" algn="l" defTabSz="3200400" rtl="0" eaLnBrk="1" latinLnBrk="0" hangingPunct="1">
        <a:lnSpc>
          <a:spcPct val="90000"/>
        </a:lnSpc>
        <a:spcBef>
          <a:spcPts val="3500"/>
        </a:spcBef>
        <a:buFont typeface="Arial" panose="020B0604020202020204" pitchFamily="34" charset="0"/>
        <a:buChar char="•"/>
        <a:defRPr sz="9800" kern="1200">
          <a:solidFill>
            <a:schemeClr val="tx1"/>
          </a:solidFill>
          <a:latin typeface="+mn-lt"/>
          <a:ea typeface="+mn-ea"/>
          <a:cs typeface="+mn-cs"/>
        </a:defRPr>
      </a:lvl1pPr>
      <a:lvl2pPr marL="2400300" indent="-800100" algn="l" defTabSz="3200400" rtl="0" eaLnBrk="1" latinLnBrk="0" hangingPunct="1">
        <a:lnSpc>
          <a:spcPct val="90000"/>
        </a:lnSpc>
        <a:spcBef>
          <a:spcPts val="1750"/>
        </a:spcBef>
        <a:buFont typeface="Arial" panose="020B0604020202020204" pitchFamily="34" charset="0"/>
        <a:buChar char="•"/>
        <a:defRPr sz="8400" kern="1200">
          <a:solidFill>
            <a:schemeClr val="tx1"/>
          </a:solidFill>
          <a:latin typeface="+mn-lt"/>
          <a:ea typeface="+mn-ea"/>
          <a:cs typeface="+mn-cs"/>
        </a:defRPr>
      </a:lvl2pPr>
      <a:lvl3pPr marL="4000500" indent="-800100" algn="l" defTabSz="3200400" rtl="0" eaLnBrk="1" latinLnBrk="0" hangingPunct="1">
        <a:lnSpc>
          <a:spcPct val="90000"/>
        </a:lnSpc>
        <a:spcBef>
          <a:spcPts val="1750"/>
        </a:spcBef>
        <a:buFont typeface="Arial" panose="020B0604020202020204" pitchFamily="34" charset="0"/>
        <a:buChar char="•"/>
        <a:defRPr sz="7000" kern="1200">
          <a:solidFill>
            <a:schemeClr val="tx1"/>
          </a:solidFill>
          <a:latin typeface="+mn-lt"/>
          <a:ea typeface="+mn-ea"/>
          <a:cs typeface="+mn-cs"/>
        </a:defRPr>
      </a:lvl3pPr>
      <a:lvl4pPr marL="56007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4pPr>
      <a:lvl5pPr marL="72009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5pPr>
      <a:lvl6pPr marL="88011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6pPr>
      <a:lvl7pPr marL="104013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7pPr>
      <a:lvl8pPr marL="120015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8pPr>
      <a:lvl9pPr marL="136017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9pPr>
    </p:bodyStyle>
    <p:otherStyle>
      <a:defPPr>
        <a:defRPr lang="en-US"/>
      </a:defPPr>
      <a:lvl1pPr marL="0" algn="l" defTabSz="3200400" rtl="0" eaLnBrk="1" latinLnBrk="0" hangingPunct="1">
        <a:defRPr sz="6300" kern="1200">
          <a:solidFill>
            <a:schemeClr val="tx1"/>
          </a:solidFill>
          <a:latin typeface="+mn-lt"/>
          <a:ea typeface="+mn-ea"/>
          <a:cs typeface="+mn-cs"/>
        </a:defRPr>
      </a:lvl1pPr>
      <a:lvl2pPr marL="1600200" algn="l" defTabSz="3200400" rtl="0" eaLnBrk="1" latinLnBrk="0" hangingPunct="1">
        <a:defRPr sz="6300" kern="1200">
          <a:solidFill>
            <a:schemeClr val="tx1"/>
          </a:solidFill>
          <a:latin typeface="+mn-lt"/>
          <a:ea typeface="+mn-ea"/>
          <a:cs typeface="+mn-cs"/>
        </a:defRPr>
      </a:lvl2pPr>
      <a:lvl3pPr marL="3200400" algn="l" defTabSz="3200400" rtl="0" eaLnBrk="1" latinLnBrk="0" hangingPunct="1">
        <a:defRPr sz="6300" kern="1200">
          <a:solidFill>
            <a:schemeClr val="tx1"/>
          </a:solidFill>
          <a:latin typeface="+mn-lt"/>
          <a:ea typeface="+mn-ea"/>
          <a:cs typeface="+mn-cs"/>
        </a:defRPr>
      </a:lvl3pPr>
      <a:lvl4pPr marL="4800600" algn="l" defTabSz="3200400" rtl="0" eaLnBrk="1" latinLnBrk="0" hangingPunct="1">
        <a:defRPr sz="6300" kern="1200">
          <a:solidFill>
            <a:schemeClr val="tx1"/>
          </a:solidFill>
          <a:latin typeface="+mn-lt"/>
          <a:ea typeface="+mn-ea"/>
          <a:cs typeface="+mn-cs"/>
        </a:defRPr>
      </a:lvl4pPr>
      <a:lvl5pPr marL="6400800" algn="l" defTabSz="3200400" rtl="0" eaLnBrk="1" latinLnBrk="0" hangingPunct="1">
        <a:defRPr sz="6300" kern="1200">
          <a:solidFill>
            <a:schemeClr val="tx1"/>
          </a:solidFill>
          <a:latin typeface="+mn-lt"/>
          <a:ea typeface="+mn-ea"/>
          <a:cs typeface="+mn-cs"/>
        </a:defRPr>
      </a:lvl5pPr>
      <a:lvl6pPr marL="8001000" algn="l" defTabSz="3200400" rtl="0" eaLnBrk="1" latinLnBrk="0" hangingPunct="1">
        <a:defRPr sz="6300" kern="1200">
          <a:solidFill>
            <a:schemeClr val="tx1"/>
          </a:solidFill>
          <a:latin typeface="+mn-lt"/>
          <a:ea typeface="+mn-ea"/>
          <a:cs typeface="+mn-cs"/>
        </a:defRPr>
      </a:lvl6pPr>
      <a:lvl7pPr marL="9601200" algn="l" defTabSz="3200400" rtl="0" eaLnBrk="1" latinLnBrk="0" hangingPunct="1">
        <a:defRPr sz="6300" kern="1200">
          <a:solidFill>
            <a:schemeClr val="tx1"/>
          </a:solidFill>
          <a:latin typeface="+mn-lt"/>
          <a:ea typeface="+mn-ea"/>
          <a:cs typeface="+mn-cs"/>
        </a:defRPr>
      </a:lvl7pPr>
      <a:lvl8pPr marL="11201400" algn="l" defTabSz="3200400" rtl="0" eaLnBrk="1" latinLnBrk="0" hangingPunct="1">
        <a:defRPr sz="6300" kern="1200">
          <a:solidFill>
            <a:schemeClr val="tx1"/>
          </a:solidFill>
          <a:latin typeface="+mn-lt"/>
          <a:ea typeface="+mn-ea"/>
          <a:cs typeface="+mn-cs"/>
        </a:defRPr>
      </a:lvl8pPr>
      <a:lvl9pPr marL="12801600" algn="l" defTabSz="3200400" rtl="0" eaLnBrk="1" latinLnBrk="0" hangingPunct="1">
        <a:defRPr sz="6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9.png"/><Relationship Id="rId18" Type="http://schemas.openxmlformats.org/officeDocument/2006/relationships/image" Target="../media/image12.png"/><Relationship Id="rId3" Type="http://schemas.openxmlformats.org/officeDocument/2006/relationships/image" Target="../media/image2.png"/><Relationship Id="rId21" Type="http://schemas.microsoft.com/office/2007/relationships/hdphoto" Target="../media/hdphoto7.wdp"/><Relationship Id="rId7" Type="http://schemas.openxmlformats.org/officeDocument/2006/relationships/image" Target="../media/image6.png"/><Relationship Id="rId12" Type="http://schemas.microsoft.com/office/2007/relationships/hdphoto" Target="../media/hdphoto3.wdp"/><Relationship Id="rId17" Type="http://schemas.microsoft.com/office/2007/relationships/hdphoto" Target="../media/hdphoto5.wdp"/><Relationship Id="rId2" Type="http://schemas.openxmlformats.org/officeDocument/2006/relationships/image" Target="../media/image1.png"/><Relationship Id="rId16" Type="http://schemas.openxmlformats.org/officeDocument/2006/relationships/image" Target="../media/image11.png"/><Relationship Id="rId20"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4.png"/><Relationship Id="rId15" Type="http://schemas.openxmlformats.org/officeDocument/2006/relationships/image" Target="../media/image10.png"/><Relationship Id="rId10" Type="http://schemas.microsoft.com/office/2007/relationships/hdphoto" Target="../media/hdphoto2.wdp"/><Relationship Id="rId19" Type="http://schemas.microsoft.com/office/2007/relationships/hdphoto" Target="../media/hdphoto6.wdp"/><Relationship Id="rId4" Type="http://schemas.openxmlformats.org/officeDocument/2006/relationships/image" Target="../media/image3.png"/><Relationship Id="rId9" Type="http://schemas.openxmlformats.org/officeDocument/2006/relationships/image" Target="../media/image7.png"/><Relationship Id="rId1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262016" y="188988"/>
            <a:ext cx="12473497" cy="2152075"/>
          </a:xfrm>
          <a:prstGeom prst="rect">
            <a:avLst/>
          </a:prstGeom>
        </p:spPr>
      </p:pic>
      <p:sp>
        <p:nvSpPr>
          <p:cNvPr id="2" name="Title 1"/>
          <p:cNvSpPr>
            <a:spLocks noGrp="1"/>
          </p:cNvSpPr>
          <p:nvPr>
            <p:ph type="ctrTitle"/>
          </p:nvPr>
        </p:nvSpPr>
        <p:spPr>
          <a:xfrm>
            <a:off x="10262016" y="8510955"/>
            <a:ext cx="12473497" cy="1441420"/>
          </a:xfrm>
          <a:solidFill>
            <a:schemeClr val="tx2">
              <a:lumMod val="20000"/>
              <a:lumOff val="80000"/>
            </a:schemeClr>
          </a:solidFill>
        </p:spPr>
        <p:txBody>
          <a:bodyPr>
            <a:normAutofit/>
          </a:bodyPr>
          <a:lstStyle/>
          <a:p>
            <a:r>
              <a:rPr lang="en-US" sz="7200" b="1" dirty="0" smtClean="0"/>
              <a:t>Liquefaction of air(oxygen)</a:t>
            </a:r>
            <a:endParaRPr lang="en-US" sz="7200" b="1" dirty="0"/>
          </a:p>
        </p:txBody>
      </p:sp>
      <p:pic>
        <p:nvPicPr>
          <p:cNvPr id="5" name="Picture 4"/>
          <p:cNvPicPr>
            <a:picLocks noChangeAspect="1"/>
          </p:cNvPicPr>
          <p:nvPr/>
        </p:nvPicPr>
        <p:blipFill>
          <a:blip r:embed="rId3"/>
          <a:stretch>
            <a:fillRect/>
          </a:stretch>
        </p:blipFill>
        <p:spPr>
          <a:xfrm>
            <a:off x="126538" y="3365075"/>
            <a:ext cx="20270957" cy="3468925"/>
          </a:xfrm>
          <a:prstGeom prst="rect">
            <a:avLst/>
          </a:prstGeom>
        </p:spPr>
      </p:pic>
      <p:pic>
        <p:nvPicPr>
          <p:cNvPr id="6" name="Picture 5"/>
          <p:cNvPicPr>
            <a:picLocks noChangeAspect="1"/>
          </p:cNvPicPr>
          <p:nvPr/>
        </p:nvPicPr>
        <p:blipFill>
          <a:blip r:embed="rId4"/>
          <a:stretch>
            <a:fillRect/>
          </a:stretch>
        </p:blipFill>
        <p:spPr>
          <a:xfrm>
            <a:off x="23872681" y="3493439"/>
            <a:ext cx="7638950" cy="6236749"/>
          </a:xfrm>
          <a:prstGeom prst="rect">
            <a:avLst/>
          </a:prstGeom>
        </p:spPr>
      </p:pic>
      <p:sp>
        <p:nvSpPr>
          <p:cNvPr id="7" name="TextBox 6"/>
          <p:cNvSpPr txBox="1"/>
          <p:nvPr/>
        </p:nvSpPr>
        <p:spPr>
          <a:xfrm>
            <a:off x="126538" y="11119853"/>
            <a:ext cx="13714153" cy="2369880"/>
          </a:xfrm>
          <a:prstGeom prst="rect">
            <a:avLst/>
          </a:prstGeom>
          <a:solidFill>
            <a:schemeClr val="accent1">
              <a:lumMod val="60000"/>
              <a:lumOff val="40000"/>
            </a:schemeClr>
          </a:solidFill>
        </p:spPr>
        <p:txBody>
          <a:bodyPr wrap="square" rtlCol="0">
            <a:spAutoFit/>
          </a:bodyPr>
          <a:lstStyle/>
          <a:p>
            <a:r>
              <a:rPr lang="en-US" sz="6000" b="1" dirty="0" smtClean="0"/>
              <a:t>Process of purification and  liquefaction of air </a:t>
            </a:r>
            <a:r>
              <a:rPr lang="en-US" sz="8800" b="1" dirty="0" smtClean="0"/>
              <a:t>:</a:t>
            </a:r>
            <a:endParaRPr lang="en-US" sz="8800" b="1" dirty="0"/>
          </a:p>
        </p:txBody>
      </p:sp>
      <p:pic>
        <p:nvPicPr>
          <p:cNvPr id="8" name="Picture 7"/>
          <p:cNvPicPr>
            <a:picLocks noChangeAspect="1"/>
          </p:cNvPicPr>
          <p:nvPr/>
        </p:nvPicPr>
        <p:blipFill>
          <a:blip r:embed="rId5"/>
          <a:stretch>
            <a:fillRect/>
          </a:stretch>
        </p:blipFill>
        <p:spPr>
          <a:xfrm>
            <a:off x="-1" y="13656936"/>
            <a:ext cx="12629549" cy="7706773"/>
          </a:xfrm>
          <a:prstGeom prst="rect">
            <a:avLst/>
          </a:prstGeom>
        </p:spPr>
      </p:pic>
      <p:sp>
        <p:nvSpPr>
          <p:cNvPr id="9" name="TextBox 8"/>
          <p:cNvSpPr txBox="1"/>
          <p:nvPr/>
        </p:nvSpPr>
        <p:spPr>
          <a:xfrm>
            <a:off x="126538" y="21698116"/>
            <a:ext cx="13714153" cy="16158270"/>
          </a:xfrm>
          <a:prstGeom prst="rect">
            <a:avLst/>
          </a:prstGeom>
          <a:noFill/>
        </p:spPr>
        <p:txBody>
          <a:bodyPr wrap="square" rtlCol="0">
            <a:spAutoFit/>
          </a:bodyPr>
          <a:lstStyle/>
          <a:p>
            <a:pPr algn="just"/>
            <a:r>
              <a:rPr lang="en-US" sz="3600" dirty="0" smtClean="0"/>
              <a:t>In this process at first air is </a:t>
            </a:r>
            <a:r>
              <a:rPr lang="en-US" sz="3600" b="1" dirty="0" smtClean="0"/>
              <a:t>filtered &amp; compressed to 6.8 </a:t>
            </a:r>
            <a:r>
              <a:rPr lang="en-US" sz="3600" b="1" dirty="0" err="1" smtClean="0"/>
              <a:t>atm</a:t>
            </a:r>
            <a:r>
              <a:rPr lang="en-US" sz="3600" b="1" dirty="0" smtClean="0"/>
              <a:t> </a:t>
            </a:r>
            <a:r>
              <a:rPr lang="en-US" sz="3600" dirty="0" smtClean="0"/>
              <a:t>in turbo compressor. During the compression cooling is done to maintain the temp to </a:t>
            </a:r>
            <a:r>
              <a:rPr lang="en-US" sz="3600" b="1" dirty="0" smtClean="0"/>
              <a:t>35 - 40°C.</a:t>
            </a:r>
          </a:p>
          <a:p>
            <a:pPr algn="just"/>
            <a:r>
              <a:rPr lang="en-US" sz="3600" dirty="0" smtClean="0"/>
              <a:t>After compression the air is divided into two streams. One is </a:t>
            </a:r>
            <a:r>
              <a:rPr lang="en-US" sz="3600" b="1" dirty="0" smtClean="0"/>
              <a:t>65% stream </a:t>
            </a:r>
            <a:r>
              <a:rPr lang="en-US" sz="3600" dirty="0" smtClean="0"/>
              <a:t>&amp; the other </a:t>
            </a:r>
            <a:r>
              <a:rPr lang="en-US" sz="3600" b="1" dirty="0" smtClean="0"/>
              <a:t>is 35%, </a:t>
            </a:r>
            <a:r>
              <a:rPr lang="en-US" sz="3600" dirty="0" smtClean="0"/>
              <a:t>now the larger stream is then passed through after cooler and heat exchanger where it is cooled to </a:t>
            </a:r>
            <a:r>
              <a:rPr lang="en-US" sz="3600" b="1" dirty="0" smtClean="0"/>
              <a:t>-150°C to -170°C </a:t>
            </a:r>
            <a:r>
              <a:rPr lang="en-US" sz="3600" dirty="0" smtClean="0"/>
              <a:t>by the incoming pure nitrogen &amp; waste nitrogen streams produced from rectification columns. </a:t>
            </a:r>
          </a:p>
          <a:p>
            <a:pPr algn="just"/>
            <a:r>
              <a:rPr lang="en-US" sz="3600" dirty="0" smtClean="0"/>
              <a:t>The smaller stream is passed through </a:t>
            </a:r>
            <a:r>
              <a:rPr lang="en-US" sz="3600" b="1" dirty="0" smtClean="0"/>
              <a:t>reciprocating compressor </a:t>
            </a:r>
            <a:r>
              <a:rPr lang="en-US" sz="3600" dirty="0" smtClean="0"/>
              <a:t>to increase the pressure to about </a:t>
            </a:r>
            <a:r>
              <a:rPr lang="en-US" sz="3600" b="1" dirty="0" smtClean="0"/>
              <a:t>200atm.</a:t>
            </a:r>
            <a:r>
              <a:rPr lang="en-US" sz="3600" dirty="0" smtClean="0"/>
              <a:t>Here the air temp is maintained at </a:t>
            </a:r>
            <a:r>
              <a:rPr lang="en-US" sz="3600" b="1" dirty="0" smtClean="0"/>
              <a:t>4-8°C </a:t>
            </a:r>
            <a:r>
              <a:rPr lang="en-US" sz="3600" dirty="0" smtClean="0"/>
              <a:t>by intermediate cooling between stages using </a:t>
            </a:r>
            <a:r>
              <a:rPr lang="en-US" sz="3600" b="1" dirty="0" smtClean="0"/>
              <a:t>cold water obtained by ammonia refrigeration. </a:t>
            </a:r>
          </a:p>
          <a:p>
            <a:pPr algn="just"/>
            <a:r>
              <a:rPr lang="en-US" sz="3600" dirty="0" smtClean="0"/>
              <a:t>Then the air goes through </a:t>
            </a:r>
            <a:r>
              <a:rPr lang="en-US" sz="3600" b="1" dirty="0" smtClean="0"/>
              <a:t>high pressure heat exchanger </a:t>
            </a:r>
            <a:r>
              <a:rPr lang="en-US" sz="3600" dirty="0" smtClean="0"/>
              <a:t>where the temp of air is brought down to about </a:t>
            </a:r>
            <a:r>
              <a:rPr lang="en-US" sz="3600" b="1" dirty="0" smtClean="0"/>
              <a:t>-120 -140°C. </a:t>
            </a:r>
            <a:r>
              <a:rPr lang="en-US" sz="3600" dirty="0" smtClean="0"/>
              <a:t>Now the air undergoes expansion to about </a:t>
            </a:r>
            <a:r>
              <a:rPr lang="en-US" sz="3600" b="1" dirty="0" smtClean="0"/>
              <a:t>6.5 </a:t>
            </a:r>
            <a:r>
              <a:rPr lang="en-US" sz="3600" b="1" dirty="0" err="1" smtClean="0"/>
              <a:t>atm</a:t>
            </a:r>
            <a:r>
              <a:rPr lang="en-US" sz="3600" b="1" dirty="0" smtClean="0"/>
              <a:t> in the expansion engine</a:t>
            </a:r>
            <a:r>
              <a:rPr lang="en-US" sz="3600" dirty="0" smtClean="0"/>
              <a:t>. </a:t>
            </a:r>
          </a:p>
          <a:p>
            <a:pPr algn="just"/>
            <a:r>
              <a:rPr lang="en-US" sz="3600" dirty="0" smtClean="0">
                <a:solidFill>
                  <a:srgbClr val="FF0000"/>
                </a:solidFill>
              </a:rPr>
              <a:t>The temperature of air is brought down from -</a:t>
            </a:r>
            <a:r>
              <a:rPr lang="en-US" sz="3600" b="1" dirty="0" smtClean="0">
                <a:solidFill>
                  <a:srgbClr val="FF0000"/>
                </a:solidFill>
              </a:rPr>
              <a:t>170 to -174°C by joule Thompson effect.</a:t>
            </a:r>
            <a:r>
              <a:rPr lang="en-US" sz="3600" dirty="0" smtClean="0">
                <a:solidFill>
                  <a:srgbClr val="FF0000"/>
                </a:solidFill>
              </a:rPr>
              <a:t> </a:t>
            </a:r>
          </a:p>
          <a:p>
            <a:pPr algn="just"/>
            <a:r>
              <a:rPr lang="en-US" sz="3600" dirty="0" smtClean="0"/>
              <a:t>Now the air will be in liquid state &amp; mixes with the larger stream &amp; changes the whole air stream into saturated liquid state.</a:t>
            </a:r>
          </a:p>
          <a:p>
            <a:pPr algn="just"/>
            <a:r>
              <a:rPr lang="en-US" sz="3600" dirty="0" smtClean="0"/>
              <a:t>This saturation liquid is fed to </a:t>
            </a:r>
            <a:r>
              <a:rPr lang="en-US" sz="3600" b="1" dirty="0" smtClean="0"/>
              <a:t>Linde rectification column</a:t>
            </a:r>
            <a:r>
              <a:rPr lang="en-US" sz="3600" dirty="0" smtClean="0"/>
              <a:t>. This column may be </a:t>
            </a:r>
            <a:r>
              <a:rPr lang="en-US" sz="3600" b="1" dirty="0" smtClean="0"/>
              <a:t>single, double</a:t>
            </a:r>
            <a:r>
              <a:rPr lang="en-US" sz="3600" dirty="0" smtClean="0"/>
              <a:t> or compound depending on requirement. the liquid product coming out will have a purity of about </a:t>
            </a:r>
            <a:r>
              <a:rPr lang="en-US" sz="3600" b="1" dirty="0" smtClean="0"/>
              <a:t>99.4 -99.99%.</a:t>
            </a:r>
          </a:p>
          <a:p>
            <a:pPr algn="just"/>
            <a:r>
              <a:rPr lang="en-US" sz="3600" dirty="0" smtClean="0"/>
              <a:t>This liquid is partially vaporized in condenser, to </a:t>
            </a:r>
            <a:r>
              <a:rPr lang="en-US" sz="3600" b="1" dirty="0" smtClean="0"/>
              <a:t>liquefy the nitrogen vapor </a:t>
            </a:r>
            <a:r>
              <a:rPr lang="en-US" sz="3600" dirty="0" smtClean="0"/>
              <a:t>&amp;the rest may be taken  as liquid product or it may be obtained in gaseous state if it is used for cooling of incoming air, the other products that obtained are pure </a:t>
            </a:r>
            <a:r>
              <a:rPr lang="en-US" sz="3600" b="1" dirty="0" smtClean="0"/>
              <a:t>nitrogen of purity above 98% &amp; </a:t>
            </a:r>
            <a:r>
              <a:rPr lang="en-US" sz="3600" dirty="0" smtClean="0"/>
              <a:t>waste nitrogen product of purity of about 92-96%.</a:t>
            </a:r>
          </a:p>
          <a:p>
            <a:endParaRPr lang="en-US" sz="3600" dirty="0"/>
          </a:p>
        </p:txBody>
      </p:sp>
      <p:pic>
        <p:nvPicPr>
          <p:cNvPr id="10" name="Picture 9"/>
          <p:cNvPicPr>
            <a:picLocks noChangeAspect="1"/>
          </p:cNvPicPr>
          <p:nvPr/>
        </p:nvPicPr>
        <p:blipFill>
          <a:blip r:embed="rId6"/>
          <a:stretch>
            <a:fillRect/>
          </a:stretch>
        </p:blipFill>
        <p:spPr>
          <a:xfrm>
            <a:off x="126538" y="36819481"/>
            <a:ext cx="6543203" cy="5278879"/>
          </a:xfrm>
          <a:prstGeom prst="rect">
            <a:avLst/>
          </a:prstGeom>
        </p:spPr>
      </p:pic>
      <p:pic>
        <p:nvPicPr>
          <p:cNvPr id="11" name="Picture 10"/>
          <p:cNvPicPr>
            <a:picLocks noChangeAspect="1"/>
          </p:cNvPicPr>
          <p:nvPr/>
        </p:nvPicPr>
        <p:blipFill rotWithShape="1">
          <a:blip r:embed="rId7">
            <a:extLst>
              <a:ext uri="{BEBA8EAE-BF5A-486C-A8C5-ECC9F3942E4B}">
                <a14:imgProps xmlns:a14="http://schemas.microsoft.com/office/drawing/2010/main">
                  <a14:imgLayer r:embed="rId8">
                    <a14:imgEffect>
                      <a14:sharpenSoften amount="50000"/>
                    </a14:imgEffect>
                  </a14:imgLayer>
                </a14:imgProps>
              </a:ext>
            </a:extLst>
          </a:blip>
          <a:srcRect t="5452" r="5029" b="54619"/>
          <a:stretch/>
        </p:blipFill>
        <p:spPr>
          <a:xfrm>
            <a:off x="7680075" y="36819481"/>
            <a:ext cx="9898945" cy="5361258"/>
          </a:xfrm>
          <a:prstGeom prst="rect">
            <a:avLst/>
          </a:prstGeom>
        </p:spPr>
      </p:pic>
      <p:pic>
        <p:nvPicPr>
          <p:cNvPr id="12" name="Picture 11"/>
          <p:cNvPicPr>
            <a:picLocks noChangeAspect="1"/>
          </p:cNvPicPr>
          <p:nvPr/>
        </p:nvPicPr>
        <p:blipFill rotWithShape="1">
          <a:blip r:embed="rId9">
            <a:extLst>
              <a:ext uri="{BEBA8EAE-BF5A-486C-A8C5-ECC9F3942E4B}">
                <a14:imgProps xmlns:a14="http://schemas.microsoft.com/office/drawing/2010/main">
                  <a14:imgLayer r:embed="rId10">
                    <a14:imgEffect>
                      <a14:sharpenSoften amount="50000"/>
                    </a14:imgEffect>
                  </a14:imgLayer>
                </a14:imgProps>
              </a:ext>
            </a:extLst>
          </a:blip>
          <a:srcRect l="1691" t="31185" r="26972" b="5184"/>
          <a:stretch/>
        </p:blipFill>
        <p:spPr>
          <a:xfrm>
            <a:off x="68391" y="43003694"/>
            <a:ext cx="5892225" cy="7022835"/>
          </a:xfrm>
          <a:prstGeom prst="rect">
            <a:avLst/>
          </a:prstGeom>
        </p:spPr>
      </p:pic>
      <p:pic>
        <p:nvPicPr>
          <p:cNvPr id="13" name="Picture 12"/>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Layer>
                </a14:imgProps>
              </a:ext>
            </a:extLst>
          </a:blip>
          <a:stretch>
            <a:fillRect/>
          </a:stretch>
        </p:blipFill>
        <p:spPr>
          <a:xfrm>
            <a:off x="5332520" y="42098360"/>
            <a:ext cx="6413241" cy="8029640"/>
          </a:xfrm>
          <a:prstGeom prst="rect">
            <a:avLst/>
          </a:prstGeom>
        </p:spPr>
      </p:pic>
      <p:pic>
        <p:nvPicPr>
          <p:cNvPr id="14" name="Picture 13"/>
          <p:cNvPicPr>
            <a:picLocks noChangeAspect="1"/>
          </p:cNvPicPr>
          <p:nvPr/>
        </p:nvPicPr>
        <p:blipFill>
          <a:blip r:embed="rId13">
            <a:extLst>
              <a:ext uri="{BEBA8EAE-BF5A-486C-A8C5-ECC9F3942E4B}">
                <a14:imgProps xmlns:a14="http://schemas.microsoft.com/office/drawing/2010/main">
                  <a14:imgLayer r:embed="rId14">
                    <a14:imgEffect>
                      <a14:sharpenSoften amount="50000"/>
                    </a14:imgEffect>
                  </a14:imgLayer>
                </a14:imgProps>
              </a:ext>
            </a:extLst>
          </a:blip>
          <a:stretch>
            <a:fillRect/>
          </a:stretch>
        </p:blipFill>
        <p:spPr>
          <a:xfrm>
            <a:off x="11745761" y="42135112"/>
            <a:ext cx="6339585" cy="8038516"/>
          </a:xfrm>
          <a:prstGeom prst="rect">
            <a:avLst/>
          </a:prstGeom>
        </p:spPr>
      </p:pic>
      <p:pic>
        <p:nvPicPr>
          <p:cNvPr id="24" name="Picture 23"/>
          <p:cNvPicPr>
            <a:picLocks noChangeAspect="1"/>
          </p:cNvPicPr>
          <p:nvPr/>
        </p:nvPicPr>
        <p:blipFill>
          <a:blip r:embed="rId15"/>
          <a:stretch>
            <a:fillRect/>
          </a:stretch>
        </p:blipFill>
        <p:spPr>
          <a:xfrm>
            <a:off x="18169422" y="13472356"/>
            <a:ext cx="13147331" cy="14689464"/>
          </a:xfrm>
          <a:prstGeom prst="rect">
            <a:avLst/>
          </a:prstGeom>
        </p:spPr>
      </p:pic>
      <p:sp>
        <p:nvSpPr>
          <p:cNvPr id="25" name="TextBox 24"/>
          <p:cNvSpPr txBox="1"/>
          <p:nvPr/>
        </p:nvSpPr>
        <p:spPr>
          <a:xfrm>
            <a:off x="15304458" y="11104644"/>
            <a:ext cx="14261141" cy="1107996"/>
          </a:xfrm>
          <a:prstGeom prst="rect">
            <a:avLst/>
          </a:prstGeom>
          <a:solidFill>
            <a:schemeClr val="accent1">
              <a:lumMod val="60000"/>
              <a:lumOff val="40000"/>
            </a:schemeClr>
          </a:solidFill>
        </p:spPr>
        <p:txBody>
          <a:bodyPr wrap="square" rtlCol="0">
            <a:spAutoFit/>
          </a:bodyPr>
          <a:lstStyle/>
          <a:p>
            <a:r>
              <a:rPr lang="en-US" sz="6600" b="1" dirty="0" smtClean="0"/>
              <a:t>Process of liquefaction of oxygen </a:t>
            </a:r>
            <a:endParaRPr lang="en-US" sz="6600" b="1" dirty="0"/>
          </a:p>
        </p:txBody>
      </p:sp>
      <p:sp>
        <p:nvSpPr>
          <p:cNvPr id="26" name="TextBox 25"/>
          <p:cNvSpPr txBox="1"/>
          <p:nvPr/>
        </p:nvSpPr>
        <p:spPr>
          <a:xfrm>
            <a:off x="14339924" y="20131904"/>
            <a:ext cx="10232320" cy="8894743"/>
          </a:xfrm>
          <a:prstGeom prst="rect">
            <a:avLst/>
          </a:prstGeom>
          <a:noFill/>
        </p:spPr>
        <p:txBody>
          <a:bodyPr wrap="square" rtlCol="0">
            <a:spAutoFit/>
          </a:bodyPr>
          <a:lstStyle/>
          <a:p>
            <a:r>
              <a:rPr lang="en-US" sz="3600" dirty="0" smtClean="0"/>
              <a:t>- The </a:t>
            </a:r>
            <a:r>
              <a:rPr lang="en-US" sz="3600" dirty="0" smtClean="0"/>
              <a:t>gas is </a:t>
            </a:r>
            <a:r>
              <a:rPr lang="en-US" sz="3600" b="1" dirty="0" smtClean="0"/>
              <a:t>compressed to 51 bar, </a:t>
            </a:r>
            <a:r>
              <a:rPr lang="en-US" sz="3600" dirty="0" smtClean="0"/>
              <a:t>which adds external energy </a:t>
            </a:r>
            <a:r>
              <a:rPr lang="en-US" sz="3600" dirty="0" smtClean="0"/>
              <a:t> </a:t>
            </a:r>
            <a:r>
              <a:rPr lang="en-US" sz="3600" b="1" dirty="0" smtClean="0"/>
              <a:t>(300 k) </a:t>
            </a:r>
            <a:r>
              <a:rPr lang="en-US" sz="3600" dirty="0" smtClean="0"/>
              <a:t>into </a:t>
            </a:r>
            <a:r>
              <a:rPr lang="en-US" sz="3600" dirty="0" smtClean="0"/>
              <a:t>the gas, to give it what is needed for running through the cycle.</a:t>
            </a:r>
          </a:p>
          <a:p>
            <a:r>
              <a:rPr lang="en-US" sz="3600" dirty="0" smtClean="0"/>
              <a:t>The high pressure gas is then cooled by immersing the gas in </a:t>
            </a:r>
            <a:r>
              <a:rPr lang="en-US" sz="3600" b="1" dirty="0" smtClean="0"/>
              <a:t>a cooler environment; </a:t>
            </a:r>
            <a:r>
              <a:rPr lang="en-US" sz="3600" dirty="0" smtClean="0"/>
              <a:t>the gas loses some of its energy (heat). </a:t>
            </a:r>
          </a:p>
          <a:p>
            <a:r>
              <a:rPr lang="en-US" sz="3600" dirty="0" smtClean="0"/>
              <a:t>- The </a:t>
            </a:r>
            <a:r>
              <a:rPr lang="en-US" sz="3600" dirty="0" smtClean="0"/>
              <a:t>high pressure gas is further cooled with a </a:t>
            </a:r>
            <a:r>
              <a:rPr lang="en-US" sz="3600" b="1" dirty="0" smtClean="0"/>
              <a:t>countercurrent heat </a:t>
            </a:r>
            <a:r>
              <a:rPr lang="en-US" sz="3600" b="1" dirty="0" smtClean="0"/>
              <a:t>exchanger to arrive to 150 k</a:t>
            </a:r>
            <a:r>
              <a:rPr lang="en-US" sz="3600" dirty="0" smtClean="0"/>
              <a:t>; </a:t>
            </a:r>
            <a:r>
              <a:rPr lang="en-US" sz="3600" dirty="0" smtClean="0"/>
              <a:t>the cooler gas leaving the last stage cools the gas going to the last </a:t>
            </a:r>
            <a:r>
              <a:rPr lang="en-US" sz="3600" dirty="0" smtClean="0"/>
              <a:t>stage .</a:t>
            </a:r>
            <a:endParaRPr lang="en-US" sz="3600" dirty="0" smtClean="0"/>
          </a:p>
          <a:p>
            <a:r>
              <a:rPr lang="en-US" sz="3600" dirty="0" smtClean="0"/>
              <a:t>- The </a:t>
            </a:r>
            <a:r>
              <a:rPr lang="en-US" sz="3600" dirty="0" smtClean="0"/>
              <a:t>gas is further cooled by passing the gas through a </a:t>
            </a:r>
            <a:r>
              <a:rPr lang="en-US" sz="3600" b="1" dirty="0" smtClean="0"/>
              <a:t>Joule–Thomson orifice (expansion valve); </a:t>
            </a:r>
            <a:r>
              <a:rPr lang="en-US" sz="3600" dirty="0" smtClean="0"/>
              <a:t>the gas is now </a:t>
            </a:r>
            <a:r>
              <a:rPr lang="en-US" sz="3600" b="1" dirty="0" smtClean="0"/>
              <a:t>at the lower when it is forced through a valve or porous plug while keeping it insulated so that no heat is exchanged with the environment.</a:t>
            </a:r>
          </a:p>
          <a:p>
            <a:endParaRPr lang="en-US" sz="3200" dirty="0"/>
          </a:p>
        </p:txBody>
      </p:sp>
      <p:pic>
        <p:nvPicPr>
          <p:cNvPr id="27" name="Picture 26"/>
          <p:cNvPicPr>
            <a:picLocks noChangeAspect="1"/>
          </p:cNvPicPr>
          <p:nvPr/>
        </p:nvPicPr>
        <p:blipFill>
          <a:blip r:embed="rId16">
            <a:extLst>
              <a:ext uri="{BEBA8EAE-BF5A-486C-A8C5-ECC9F3942E4B}">
                <a14:imgProps xmlns:a14="http://schemas.microsoft.com/office/drawing/2010/main">
                  <a14:imgLayer r:embed="rId17">
                    <a14:imgEffect>
                      <a14:sharpenSoften amount="50000"/>
                    </a14:imgEffect>
                  </a14:imgLayer>
                </a14:imgProps>
              </a:ext>
            </a:extLst>
          </a:blip>
          <a:stretch>
            <a:fillRect/>
          </a:stretch>
        </p:blipFill>
        <p:spPr>
          <a:xfrm>
            <a:off x="18292224" y="34556680"/>
            <a:ext cx="8648710" cy="8674553"/>
          </a:xfrm>
          <a:prstGeom prst="rect">
            <a:avLst/>
          </a:prstGeom>
        </p:spPr>
      </p:pic>
      <p:cxnSp>
        <p:nvCxnSpPr>
          <p:cNvPr id="29" name="Elbow Connector 28"/>
          <p:cNvCxnSpPr/>
          <p:nvPr/>
        </p:nvCxnSpPr>
        <p:spPr>
          <a:xfrm rot="16200000" flipH="1">
            <a:off x="-3330742" y="28536784"/>
            <a:ext cx="38913803" cy="4065686"/>
          </a:xfrm>
          <a:prstGeom prst="bentConnector3">
            <a:avLst>
              <a:gd name="adj1" fmla="val 65078"/>
            </a:avLst>
          </a:prstGeom>
          <a:ln w="76200"/>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4363333" y="29023204"/>
            <a:ext cx="16953420" cy="4524315"/>
          </a:xfrm>
          <a:prstGeom prst="rect">
            <a:avLst/>
          </a:prstGeom>
          <a:noFill/>
        </p:spPr>
        <p:txBody>
          <a:bodyPr wrap="square" rtlCol="0">
            <a:spAutoFit/>
          </a:bodyPr>
          <a:lstStyle/>
          <a:p>
            <a:pPr algn="just"/>
            <a:r>
              <a:rPr lang="en-US" sz="3600" dirty="0" smtClean="0"/>
              <a:t>- The </a:t>
            </a:r>
            <a:r>
              <a:rPr lang="en-US" sz="3600" dirty="0" smtClean="0"/>
              <a:t>low pressure gas is now at its coolest in the current cycle.</a:t>
            </a:r>
          </a:p>
          <a:p>
            <a:pPr algn="just"/>
            <a:r>
              <a:rPr lang="en-US" sz="3600" dirty="0" smtClean="0"/>
              <a:t>Some of the gas may condense and become output product. </a:t>
            </a:r>
          </a:p>
          <a:p>
            <a:pPr algn="just"/>
            <a:r>
              <a:rPr lang="en-US" sz="3600" dirty="0" smtClean="0"/>
              <a:t>The low pressure gas is directed back to the countercurrent heat exchanger to cool the warmer, incoming, high-pressure gas.</a:t>
            </a:r>
          </a:p>
          <a:p>
            <a:pPr algn="just"/>
            <a:r>
              <a:rPr lang="en-US" sz="3600" dirty="0" smtClean="0"/>
              <a:t>After leaving the countercurrent heat exchanger, the gas is warmer than it was at its coldest, but cooler than it started out at step 1.</a:t>
            </a:r>
          </a:p>
          <a:p>
            <a:pPr algn="just"/>
            <a:r>
              <a:rPr lang="en-US" sz="3600" dirty="0" smtClean="0"/>
              <a:t>The gas is sent back to the compressor to make another trip through the cycle (and become still colder).</a:t>
            </a:r>
            <a:endParaRPr lang="en-US" sz="3600" dirty="0"/>
          </a:p>
        </p:txBody>
      </p:sp>
      <p:sp>
        <p:nvSpPr>
          <p:cNvPr id="36" name="TextBox 35"/>
          <p:cNvSpPr txBox="1"/>
          <p:nvPr/>
        </p:nvSpPr>
        <p:spPr>
          <a:xfrm>
            <a:off x="18431375" y="33622085"/>
            <a:ext cx="8007306" cy="769441"/>
          </a:xfrm>
          <a:prstGeom prst="rect">
            <a:avLst/>
          </a:prstGeom>
          <a:solidFill>
            <a:schemeClr val="accent1">
              <a:lumMod val="20000"/>
              <a:lumOff val="80000"/>
            </a:schemeClr>
          </a:solidFill>
        </p:spPr>
        <p:txBody>
          <a:bodyPr wrap="square" rtlCol="0">
            <a:spAutoFit/>
          </a:bodyPr>
          <a:lstStyle/>
          <a:p>
            <a:r>
              <a:rPr lang="en-US" sz="4400" dirty="0" smtClean="0"/>
              <a:t>Oxygen properties </a:t>
            </a:r>
            <a:endParaRPr lang="en-US" sz="4400" dirty="0"/>
          </a:p>
        </p:txBody>
      </p:sp>
      <p:pic>
        <p:nvPicPr>
          <p:cNvPr id="3" name="Picture 2"/>
          <p:cNvPicPr>
            <a:picLocks noChangeAspect="1"/>
          </p:cNvPicPr>
          <p:nvPr/>
        </p:nvPicPr>
        <p:blipFill rotWithShape="1">
          <a:blip r:embed="rId18">
            <a:extLst>
              <a:ext uri="{BEBA8EAE-BF5A-486C-A8C5-ECC9F3942E4B}">
                <a14:imgProps xmlns:a14="http://schemas.microsoft.com/office/drawing/2010/main">
                  <a14:imgLayer r:embed="rId19">
                    <a14:imgEffect>
                      <a14:sharpenSoften amount="50000"/>
                    </a14:imgEffect>
                  </a14:imgLayer>
                </a14:imgProps>
              </a:ext>
            </a:extLst>
          </a:blip>
          <a:srcRect t="786" r="1949"/>
          <a:stretch/>
        </p:blipFill>
        <p:spPr>
          <a:xfrm>
            <a:off x="18431375" y="43821605"/>
            <a:ext cx="8937374" cy="4665530"/>
          </a:xfrm>
          <a:prstGeom prst="rect">
            <a:avLst/>
          </a:prstGeom>
        </p:spPr>
      </p:pic>
      <p:pic>
        <p:nvPicPr>
          <p:cNvPr id="16" name="Picture 15"/>
          <p:cNvPicPr>
            <a:picLocks noChangeAspect="1"/>
          </p:cNvPicPr>
          <p:nvPr/>
        </p:nvPicPr>
        <p:blipFill>
          <a:blip r:embed="rId20">
            <a:extLst>
              <a:ext uri="{BEBA8EAE-BF5A-486C-A8C5-ECC9F3942E4B}">
                <a14:imgProps xmlns:a14="http://schemas.microsoft.com/office/drawing/2010/main">
                  <a14:imgLayer r:embed="rId21">
                    <a14:imgEffect>
                      <a14:sharpenSoften amount="50000"/>
                    </a14:imgEffect>
                  </a14:imgLayer>
                </a14:imgProps>
              </a:ext>
            </a:extLst>
          </a:blip>
          <a:stretch>
            <a:fillRect/>
          </a:stretch>
        </p:blipFill>
        <p:spPr>
          <a:xfrm>
            <a:off x="14262214" y="14497059"/>
            <a:ext cx="4718728" cy="1892677"/>
          </a:xfrm>
          <a:prstGeom prst="rect">
            <a:avLst/>
          </a:prstGeom>
        </p:spPr>
      </p:pic>
      <p:cxnSp>
        <p:nvCxnSpPr>
          <p:cNvPr id="18" name="Straight Arrow Connector 17"/>
          <p:cNvCxnSpPr/>
          <p:nvPr/>
        </p:nvCxnSpPr>
        <p:spPr>
          <a:xfrm flipH="1" flipV="1">
            <a:off x="19066914" y="16007755"/>
            <a:ext cx="4504286" cy="58679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3097066" y="19541532"/>
            <a:ext cx="1896533" cy="6849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chemeClr val="tx1"/>
                </a:solidFill>
              </a:rPr>
              <a:t>o</a:t>
            </a:r>
            <a:r>
              <a:rPr lang="en-US" sz="2800" dirty="0" smtClean="0">
                <a:solidFill>
                  <a:schemeClr val="tx1"/>
                </a:solidFill>
              </a:rPr>
              <a:t>2</a:t>
            </a:r>
            <a:endParaRPr lang="en-US" sz="2800" dirty="0">
              <a:solidFill>
                <a:schemeClr val="tx1"/>
              </a:solidFill>
            </a:endParaRPr>
          </a:p>
        </p:txBody>
      </p:sp>
    </p:spTree>
    <p:extLst>
      <p:ext uri="{BB962C8B-B14F-4D97-AF65-F5344CB8AC3E}">
        <p14:creationId xmlns:p14="http://schemas.microsoft.com/office/powerpoint/2010/main" val="39565874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261</TotalTime>
  <Words>567</Words>
  <Application>Microsoft Office PowerPoint</Application>
  <PresentationFormat>Custom</PresentationFormat>
  <Paragraphs>22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Liquefaction of air(oxygen)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Liquefaction of air(oxygen)</dc:title>
  <dc:creator>Mahmoud Kamaredine</dc:creator>
  <cp:lastModifiedBy>Mahmoud Kamaredine</cp:lastModifiedBy>
  <cp:revision>20</cp:revision>
  <dcterms:created xsi:type="dcterms:W3CDTF">2020-01-13T06:40:38Z</dcterms:created>
  <dcterms:modified xsi:type="dcterms:W3CDTF">2020-01-13T11:21:34Z</dcterms:modified>
</cp:coreProperties>
</file>