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1pPr>
    <a:lvl2pPr marL="1250899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2pPr>
    <a:lvl3pPr marL="2501798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3pPr>
    <a:lvl4pPr marL="3752698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4pPr>
    <a:lvl5pPr marL="5003597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5pPr>
    <a:lvl6pPr marL="6254496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6pPr>
    <a:lvl7pPr marL="7505395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7pPr>
    <a:lvl8pPr marL="8756294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8pPr>
    <a:lvl9pPr marL="10007194" algn="l" defTabSz="2501798" rtl="0" eaLnBrk="1" latinLnBrk="0" hangingPunct="1">
      <a:defRPr sz="49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7EAC6"/>
    <a:srgbClr val="4BE38C"/>
    <a:srgbClr val="8BEDB5"/>
    <a:srgbClr val="5DDF97"/>
    <a:srgbClr val="FFDD61"/>
    <a:srgbClr val="C7A1E3"/>
    <a:srgbClr val="C19BDB"/>
    <a:srgbClr val="BD92D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5865" autoAdjust="0"/>
  </p:normalViewPr>
  <p:slideViewPr>
    <p:cSldViewPr snapToGrid="0">
      <p:cViewPr>
        <p:scale>
          <a:sx n="40" d="100"/>
          <a:sy n="40" d="100"/>
        </p:scale>
        <p:origin x="1262" y="-48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B753-6BE2-4082-947A-4A06D1649BA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1pPr>
    <a:lvl2pPr marL="1250899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2pPr>
    <a:lvl3pPr marL="2501798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3pPr>
    <a:lvl4pPr marL="3752698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4pPr>
    <a:lvl5pPr marL="5003597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5pPr>
    <a:lvl6pPr marL="6254496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6pPr>
    <a:lvl7pPr marL="7505395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7pPr>
    <a:lvl8pPr marL="8756294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8pPr>
    <a:lvl9pPr marL="10007194" algn="l" defTabSz="2501798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5296A6E-D429-4D74-B5C3-0BE73BB6D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8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89D4-2ECB-43C7-B759-A16E342897D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16FF-0ED1-49BA-A60C-B349F7F0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996" y="1623098"/>
            <a:ext cx="21412199" cy="312987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22" name="Hexagon 1121">
            <a:extLst>
              <a:ext uri="{FF2B5EF4-FFF2-40B4-BE49-F238E27FC236}">
                <a16:creationId xmlns:a16="http://schemas.microsoft.com/office/drawing/2014/main" id="{A5803B45-AFD9-37EB-B939-0CF2B11AD2E2}"/>
              </a:ext>
            </a:extLst>
          </p:cNvPr>
          <p:cNvSpPr/>
          <p:nvPr/>
        </p:nvSpPr>
        <p:spPr>
          <a:xfrm>
            <a:off x="515069" y="5978200"/>
            <a:ext cx="11109688" cy="8746043"/>
          </a:xfrm>
          <a:prstGeom prst="hexagon">
            <a:avLst>
              <a:gd name="adj" fmla="val 30662"/>
              <a:gd name="vf" fmla="val 115470"/>
            </a:avLst>
          </a:prstGeom>
          <a:solidFill>
            <a:schemeClr val="accent6">
              <a:alpha val="4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66679-C1FF-D38F-AE89-B607E87DD0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6" y="158884"/>
            <a:ext cx="1709287" cy="1324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7E125-23AB-8762-D7F0-9AF0983C5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3" b="25382"/>
          <a:stretch/>
        </p:blipFill>
        <p:spPr>
          <a:xfrm>
            <a:off x="9200476" y="61321"/>
            <a:ext cx="4192197" cy="9241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326861" y="389037"/>
            <a:ext cx="8618739" cy="123406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AS-COMSAT_1_LEO+CNA Testbed System Architecture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29935" y="467409"/>
            <a:ext cx="5823104" cy="440815"/>
            <a:chOff x="568373" y="5568544"/>
            <a:chExt cx="8063862" cy="1016838"/>
          </a:xfrm>
        </p:grpSpPr>
        <p:sp>
          <p:nvSpPr>
            <p:cNvPr id="12" name="Rounded Rectangle 11"/>
            <p:cNvSpPr/>
            <p:nvPr/>
          </p:nvSpPr>
          <p:spPr>
            <a:xfrm>
              <a:off x="1888384" y="5568544"/>
              <a:ext cx="6743851" cy="948923"/>
            </a:xfrm>
            <a:prstGeom prst="roundRect">
              <a:avLst>
                <a:gd name="adj" fmla="val 4137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68373" y="5741320"/>
              <a:ext cx="6743851" cy="84406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 fontScale="67500" lnSpcReduction="20000"/>
            </a:bodyPr>
            <a:lstStyle>
              <a:lvl1pPr algn="ctr" defTabSz="21945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Satellite </a:t>
              </a:r>
              <a:r>
                <a:rPr lang="en-US" sz="36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Lubnan</a:t>
              </a: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3775975" y="32283251"/>
            <a:ext cx="479992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@AS-COMSAT 27.11.2023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222F50-CB19-3324-980F-C8B83B586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79" y="705594"/>
            <a:ext cx="3246581" cy="461612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A55F06-FF04-0C5E-92AB-B0FDC1CB59C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366972" y="2482533"/>
            <a:ext cx="4169273" cy="3213796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EA4CF1-51F3-20FB-1BD2-FFA3CC0F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904" y="29214548"/>
            <a:ext cx="4225749" cy="22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630A40-5350-370D-D34F-B6B33B637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20" y="1894407"/>
            <a:ext cx="1176252" cy="11762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3E3AB0-4BC6-CA42-B704-B6A18D67F8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09" y="3010996"/>
            <a:ext cx="1176252" cy="11762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4E267A-6403-8A2B-F1E9-F60901A6C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37" y="3786910"/>
            <a:ext cx="1176252" cy="117625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457E038-2181-7C3A-067F-891A370C0BB5}"/>
              </a:ext>
            </a:extLst>
          </p:cNvPr>
          <p:cNvGrpSpPr/>
          <p:nvPr/>
        </p:nvGrpSpPr>
        <p:grpSpPr>
          <a:xfrm>
            <a:off x="7989555" y="3473439"/>
            <a:ext cx="1790610" cy="1336132"/>
            <a:chOff x="8712463" y="11713838"/>
            <a:chExt cx="3951554" cy="326408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CC8C72-B58B-C1B3-D389-D4EAD2406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77502A-58A4-76E3-9F93-92B5851E72C2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B0B929-F427-0831-2FF8-7BDB6B00371B}"/>
              </a:ext>
            </a:extLst>
          </p:cNvPr>
          <p:cNvGrpSpPr/>
          <p:nvPr/>
        </p:nvGrpSpPr>
        <p:grpSpPr>
          <a:xfrm>
            <a:off x="7760394" y="712573"/>
            <a:ext cx="1790610" cy="1336132"/>
            <a:chOff x="8712463" y="11713838"/>
            <a:chExt cx="3951554" cy="326408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85F91B-DD45-50EB-F16E-B00FB92EC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D6D4D3-696E-E3FB-FC1F-331EC3B3F251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030044-1602-7E5D-83B4-E3BBF40FAC88}"/>
              </a:ext>
            </a:extLst>
          </p:cNvPr>
          <p:cNvGrpSpPr/>
          <p:nvPr/>
        </p:nvGrpSpPr>
        <p:grpSpPr>
          <a:xfrm>
            <a:off x="5376819" y="1851652"/>
            <a:ext cx="1790610" cy="1336132"/>
            <a:chOff x="8712463" y="11713838"/>
            <a:chExt cx="3951554" cy="326408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756561F-1289-F838-E87F-2123205AB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9859EB-2E0B-45BF-43B2-7FEF21FA9733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FA0CEB-60C9-C32D-F2A2-D10943E5E1AC}"/>
              </a:ext>
            </a:extLst>
          </p:cNvPr>
          <p:cNvGrpSpPr/>
          <p:nvPr/>
        </p:nvGrpSpPr>
        <p:grpSpPr>
          <a:xfrm>
            <a:off x="13477405" y="2932472"/>
            <a:ext cx="4869893" cy="411373"/>
            <a:chOff x="1888384" y="5568544"/>
            <a:chExt cx="6743851" cy="948923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4992D3EE-E15A-4BE9-775C-49FD3E289BB2}"/>
                </a:ext>
              </a:extLst>
            </p:cNvPr>
            <p:cNvSpPr/>
            <p:nvPr/>
          </p:nvSpPr>
          <p:spPr>
            <a:xfrm>
              <a:off x="1888384" y="5568544"/>
              <a:ext cx="6743851" cy="948923"/>
            </a:xfrm>
            <a:prstGeom prst="roundRect">
              <a:avLst>
                <a:gd name="adj" fmla="val 4137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7BECF5D7-008D-6B8A-533F-E67B0188A15E}"/>
                </a:ext>
              </a:extLst>
            </p:cNvPr>
            <p:cNvSpPr txBox="1">
              <a:spLocks/>
            </p:cNvSpPr>
            <p:nvPr/>
          </p:nvSpPr>
          <p:spPr>
            <a:xfrm>
              <a:off x="1888384" y="5568546"/>
              <a:ext cx="6743851" cy="84406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 fontScale="67500" lnSpcReduction="20000"/>
            </a:bodyPr>
            <a:lstStyle>
              <a:lvl1pPr algn="ctr" defTabSz="21945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Satellite Türkiye</a:t>
              </a: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6F301F4-BCC5-1A55-25C2-5B21245214D4}"/>
              </a:ext>
            </a:extLst>
          </p:cNvPr>
          <p:cNvCxnSpPr>
            <a:cxnSpLocks/>
          </p:cNvCxnSpPr>
          <p:nvPr/>
        </p:nvCxnSpPr>
        <p:spPr>
          <a:xfrm flipH="1">
            <a:off x="14827910" y="8188296"/>
            <a:ext cx="347070" cy="2416338"/>
          </a:xfrm>
          <a:prstGeom prst="straightConnector1">
            <a:avLst/>
          </a:prstGeom>
          <a:ln w="76200">
            <a:solidFill>
              <a:schemeClr val="accent6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2726460-FD21-95D6-720E-B90644C8D9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729" y="3757848"/>
            <a:ext cx="3246581" cy="46161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1E0FDB-B02E-4BB2-30E7-53FC96743DED}"/>
              </a:ext>
            </a:extLst>
          </p:cNvPr>
          <p:cNvGrpSpPr/>
          <p:nvPr/>
        </p:nvGrpSpPr>
        <p:grpSpPr>
          <a:xfrm>
            <a:off x="14329119" y="4466144"/>
            <a:ext cx="1739415" cy="1443512"/>
            <a:chOff x="8712463" y="11713838"/>
            <a:chExt cx="3951554" cy="32640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755FB9-F6E6-AF8E-6A07-2416F2BB4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D9B1BA-B848-2987-503E-E0117C8CEE99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3DE06C6-C92F-7A18-AF32-B7223123C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615" y="7220881"/>
            <a:ext cx="1176252" cy="1176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E71C72-D79E-F10B-8956-6C512A21A0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03" y="6765177"/>
            <a:ext cx="1176252" cy="1176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AB6DF3-E434-7BEE-56A3-6D088AB27A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073" y="5181962"/>
            <a:ext cx="1176252" cy="1176252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C2462BC-36C5-494A-C499-1504FA396649}"/>
              </a:ext>
            </a:extLst>
          </p:cNvPr>
          <p:cNvCxnSpPr>
            <a:cxnSpLocks/>
          </p:cNvCxnSpPr>
          <p:nvPr/>
        </p:nvCxnSpPr>
        <p:spPr>
          <a:xfrm flipH="1" flipV="1">
            <a:off x="17031229" y="7759476"/>
            <a:ext cx="1316069" cy="3709980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A463F4-D735-E12A-CEA4-8496DF3E639D}"/>
              </a:ext>
            </a:extLst>
          </p:cNvPr>
          <p:cNvGrpSpPr/>
          <p:nvPr/>
        </p:nvGrpSpPr>
        <p:grpSpPr>
          <a:xfrm>
            <a:off x="16860699" y="5555419"/>
            <a:ext cx="1953949" cy="1546194"/>
            <a:chOff x="8712463" y="11713838"/>
            <a:chExt cx="3951554" cy="32640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321CEC-E236-7824-3DAA-CB741585F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63162-D088-5E94-2B2A-C2E31BA9863B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158335-5C7A-DDBE-3094-F4EA8E077776}"/>
              </a:ext>
            </a:extLst>
          </p:cNvPr>
          <p:cNvGrpSpPr/>
          <p:nvPr/>
        </p:nvGrpSpPr>
        <p:grpSpPr>
          <a:xfrm>
            <a:off x="13457155" y="6393875"/>
            <a:ext cx="1935245" cy="1649519"/>
            <a:chOff x="8712463" y="11713838"/>
            <a:chExt cx="3951554" cy="326408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F01BAF-0C49-DD39-897C-633560BED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7CB5DB-16D6-0618-5042-A111F2A5963B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7857CBC4-966C-AC01-DD0E-73054F19E483}"/>
              </a:ext>
            </a:extLst>
          </p:cNvPr>
          <p:cNvGrpSpPr/>
          <p:nvPr/>
        </p:nvGrpSpPr>
        <p:grpSpPr>
          <a:xfrm>
            <a:off x="12068986" y="9532992"/>
            <a:ext cx="8592215" cy="6157032"/>
            <a:chOff x="13059586" y="9532992"/>
            <a:chExt cx="8592215" cy="615703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47F971B-55D6-405B-56EE-50ECCAACA67A}"/>
                </a:ext>
              </a:extLst>
            </p:cNvPr>
            <p:cNvGrpSpPr/>
            <p:nvPr/>
          </p:nvGrpSpPr>
          <p:grpSpPr>
            <a:xfrm>
              <a:off x="13059586" y="11919492"/>
              <a:ext cx="4869893" cy="2222810"/>
              <a:chOff x="13928678" y="11041670"/>
              <a:chExt cx="4869893" cy="222281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226EA25-4832-6E08-8BF4-642654EA0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848354" y="11041670"/>
                <a:ext cx="3030542" cy="1703851"/>
              </a:xfrm>
              <a:prstGeom prst="rect">
                <a:avLst/>
              </a:prstGeom>
            </p:spPr>
          </p:pic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381FDED4-0783-3C00-45C2-0B26A1665D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28678" y="12898566"/>
                <a:ext cx="4869893" cy="3659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219456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800" b="1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TT&amp;C Ground Station Istanbul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ECA55DA-1890-AA20-9778-0D0EF2AE545F}"/>
                </a:ext>
              </a:extLst>
            </p:cNvPr>
            <p:cNvGrpSpPr/>
            <p:nvPr/>
          </p:nvGrpSpPr>
          <p:grpSpPr>
            <a:xfrm>
              <a:off x="16781908" y="11996060"/>
              <a:ext cx="4869893" cy="2082577"/>
              <a:chOff x="5096276" y="11333516"/>
              <a:chExt cx="4869893" cy="2082577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443CABD-890A-FB97-5B04-4859F3FE9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785" y="11333516"/>
                <a:ext cx="2956800" cy="1662391"/>
              </a:xfrm>
              <a:prstGeom prst="rect">
                <a:avLst/>
              </a:prstGeom>
            </p:spPr>
          </p:pic>
          <p:sp>
            <p:nvSpPr>
              <p:cNvPr id="84" name="Title 1">
                <a:extLst>
                  <a:ext uri="{FF2B5EF4-FFF2-40B4-BE49-F238E27FC236}">
                    <a16:creationId xmlns:a16="http://schemas.microsoft.com/office/drawing/2014/main" id="{64106FF2-AEE2-FDA8-8348-C129C7CCD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6276" y="13050179"/>
                <a:ext cx="4869893" cy="3659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ctr" defTabSz="219456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800" b="1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Gateway Station Istanbul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5CE9B22-530C-9E82-0E63-1CF56F06D146}"/>
                </a:ext>
              </a:extLst>
            </p:cNvPr>
            <p:cNvGrpSpPr/>
            <p:nvPr/>
          </p:nvGrpSpPr>
          <p:grpSpPr>
            <a:xfrm>
              <a:off x="14604301" y="10440757"/>
              <a:ext cx="2452789" cy="2105605"/>
              <a:chOff x="8712463" y="11713838"/>
              <a:chExt cx="3951554" cy="3264084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E8C6156-7A02-907A-983D-F5376EFC13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BCEBB58-C40B-A4FF-99A3-65779ABF5C81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148CC24-A86C-FF3C-0A2D-922492C1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9261" y="9532992"/>
              <a:ext cx="1176252" cy="1176252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DFECEA2-4F66-AF9F-5916-B76C5D0E9066}"/>
                </a:ext>
              </a:extLst>
            </p:cNvPr>
            <p:cNvGrpSpPr/>
            <p:nvPr/>
          </p:nvGrpSpPr>
          <p:grpSpPr>
            <a:xfrm>
              <a:off x="17855217" y="10332916"/>
              <a:ext cx="3230691" cy="1657744"/>
              <a:chOff x="7607868" y="10974875"/>
              <a:chExt cx="3230691" cy="1657744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76029DD-4A4A-5695-02BB-D75421E4F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868" y="11008838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E133CCA-7864-C9BC-090C-9EBFDC116448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14194878-2D20-D9C7-7572-B38231A78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912AD1F-2184-F8ED-B5A1-BBA362E1F1EA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25585FE-5E46-0CCE-F3EF-F2FA192108C4}"/>
                </a:ext>
              </a:extLst>
            </p:cNvPr>
            <p:cNvGrpSpPr/>
            <p:nvPr/>
          </p:nvGrpSpPr>
          <p:grpSpPr>
            <a:xfrm>
              <a:off x="18297351" y="14032280"/>
              <a:ext cx="3230691" cy="1657744"/>
              <a:chOff x="7607868" y="10974875"/>
              <a:chExt cx="3230691" cy="1657744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03D2C61-AF06-8A57-3B3F-89563281F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868" y="11008838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7E52FF3-0504-970F-AD4B-65A82D378BC3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07C4F154-B9FD-B622-980F-346FB8AC7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3555576-8184-FFDB-2A02-A15C760E34D1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6329CB-48FA-6DD8-1434-572E19D4B899}"/>
              </a:ext>
            </a:extLst>
          </p:cNvPr>
          <p:cNvGrpSpPr/>
          <p:nvPr/>
        </p:nvGrpSpPr>
        <p:grpSpPr>
          <a:xfrm>
            <a:off x="5234797" y="20053810"/>
            <a:ext cx="2999778" cy="2439352"/>
            <a:chOff x="12237732" y="27200624"/>
            <a:chExt cx="3576008" cy="3226378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FACC437C-C5BF-27CF-CC75-12EDA5F0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7" t="12962" r="15145" b="15888"/>
            <a:stretch/>
          </p:blipFill>
          <p:spPr>
            <a:xfrm>
              <a:off x="12237732" y="28509287"/>
              <a:ext cx="2654322" cy="1917715"/>
            </a:xfrm>
            <a:prstGeom prst="rect">
              <a:avLst/>
            </a:prstGeom>
          </p:spPr>
        </p:pic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D659898F-0447-CDAC-2E56-ACE09EACD29C}"/>
                </a:ext>
              </a:extLst>
            </p:cNvPr>
            <p:cNvGrpSpPr/>
            <p:nvPr/>
          </p:nvGrpSpPr>
          <p:grpSpPr>
            <a:xfrm>
              <a:off x="13360951" y="27200624"/>
              <a:ext cx="2452789" cy="2105605"/>
              <a:chOff x="8712463" y="11713838"/>
              <a:chExt cx="3951554" cy="3264084"/>
            </a:xfrm>
          </p:grpSpPr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44754F8D-58EB-A185-EE02-28F239A1D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0A74737-C75C-42E8-8AFC-440FDF282308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A979897-B4DB-193A-95DC-AC7D4613BEC3}"/>
              </a:ext>
            </a:extLst>
          </p:cNvPr>
          <p:cNvGrpSpPr/>
          <p:nvPr/>
        </p:nvGrpSpPr>
        <p:grpSpPr>
          <a:xfrm>
            <a:off x="4656503" y="16088260"/>
            <a:ext cx="2612783" cy="2095643"/>
            <a:chOff x="1328275" y="8431338"/>
            <a:chExt cx="3114675" cy="2771775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E431CA62-1BCB-8751-D6FD-147D2ACF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275" y="8431338"/>
              <a:ext cx="3114675" cy="2771775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912D299-8279-EDA2-5CA0-F183BAEE41FA}"/>
                </a:ext>
              </a:extLst>
            </p:cNvPr>
            <p:cNvSpPr txBox="1"/>
            <p:nvPr/>
          </p:nvSpPr>
          <p:spPr>
            <a:xfrm>
              <a:off x="1390700" y="8498749"/>
              <a:ext cx="1390600" cy="67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Transceiver Node Box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031D9C-DE3F-465A-21A3-C2EA47AD1A26}"/>
              </a:ext>
            </a:extLst>
          </p:cNvPr>
          <p:cNvGrpSpPr/>
          <p:nvPr/>
        </p:nvGrpSpPr>
        <p:grpSpPr>
          <a:xfrm>
            <a:off x="6241329" y="15390372"/>
            <a:ext cx="2710105" cy="1253363"/>
            <a:chOff x="7607868" y="10974875"/>
            <a:chExt cx="3230691" cy="1657744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4FF9F976-3970-B2CC-2059-C6D682EE3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868" y="11008838"/>
              <a:ext cx="1176252" cy="1176252"/>
            </a:xfrm>
            <a:prstGeom prst="rect">
              <a:avLst/>
            </a:prstGeom>
          </p:spPr>
        </p:pic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C472C85-3D6D-2F8C-42FF-A38E9D7E3D11}"/>
                </a:ext>
              </a:extLst>
            </p:cNvPr>
            <p:cNvGrpSpPr/>
            <p:nvPr/>
          </p:nvGrpSpPr>
          <p:grpSpPr>
            <a:xfrm>
              <a:off x="8585930" y="10974875"/>
              <a:ext cx="2252629" cy="1657744"/>
              <a:chOff x="8712463" y="11713838"/>
              <a:chExt cx="3951554" cy="3264084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4421BFFF-2C1A-7A7F-1B25-2D951CB15D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5090003-15DC-9D75-C972-B15C13B36ADE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9E43C4C-50C9-1FB0-4A9F-ABA0220655E5}"/>
              </a:ext>
            </a:extLst>
          </p:cNvPr>
          <p:cNvGrpSpPr/>
          <p:nvPr/>
        </p:nvGrpSpPr>
        <p:grpSpPr>
          <a:xfrm>
            <a:off x="6824930" y="17919080"/>
            <a:ext cx="2720453" cy="1253363"/>
            <a:chOff x="8585930" y="10974875"/>
            <a:chExt cx="3243027" cy="1657744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FAC15D3A-5F04-D54F-4CD7-6A3F9699D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705" y="11088550"/>
              <a:ext cx="1176252" cy="1176252"/>
            </a:xfrm>
            <a:prstGeom prst="rect">
              <a:avLst/>
            </a:prstGeom>
          </p:spPr>
        </p:pic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02E09D9-4674-87A3-A64F-4FFC86434ADA}"/>
                </a:ext>
              </a:extLst>
            </p:cNvPr>
            <p:cNvGrpSpPr/>
            <p:nvPr/>
          </p:nvGrpSpPr>
          <p:grpSpPr>
            <a:xfrm>
              <a:off x="8585930" y="10974875"/>
              <a:ext cx="2252629" cy="1657744"/>
              <a:chOff x="8712463" y="11713838"/>
              <a:chExt cx="3951554" cy="3264084"/>
            </a:xfrm>
          </p:grpSpPr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65984580-7120-1427-BFBD-FB9D15C9A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498D1B7-F802-1E1F-ED66-EE1E06F2DCFE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</p:grpSp>
      <p:pic>
        <p:nvPicPr>
          <p:cNvPr id="174" name="Picture 173">
            <a:extLst>
              <a:ext uri="{FF2B5EF4-FFF2-40B4-BE49-F238E27FC236}">
                <a16:creationId xmlns:a16="http://schemas.microsoft.com/office/drawing/2014/main" id="{A4241CEE-598F-8286-38BB-3D66534482F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9" y="16981259"/>
            <a:ext cx="3564684" cy="2640557"/>
          </a:xfrm>
          <a:prstGeom prst="rect">
            <a:avLst/>
          </a:prstGeom>
        </p:spPr>
      </p:pic>
      <p:sp>
        <p:nvSpPr>
          <p:cNvPr id="175" name="Hexagon 174">
            <a:extLst>
              <a:ext uri="{FF2B5EF4-FFF2-40B4-BE49-F238E27FC236}">
                <a16:creationId xmlns:a16="http://schemas.microsoft.com/office/drawing/2014/main" id="{C7009E37-0A1C-1E68-FFCF-B51E9CE82E0A}"/>
              </a:ext>
            </a:extLst>
          </p:cNvPr>
          <p:cNvSpPr/>
          <p:nvPr/>
        </p:nvSpPr>
        <p:spPr>
          <a:xfrm>
            <a:off x="362669" y="14628840"/>
            <a:ext cx="11109688" cy="8746043"/>
          </a:xfrm>
          <a:prstGeom prst="hexagon">
            <a:avLst>
              <a:gd name="adj" fmla="val 30662"/>
              <a:gd name="vf" fmla="val 115470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AF069A40-C98E-94C5-F617-E473022D147D}"/>
              </a:ext>
            </a:extLst>
          </p:cNvPr>
          <p:cNvGrpSpPr/>
          <p:nvPr/>
        </p:nvGrpSpPr>
        <p:grpSpPr>
          <a:xfrm>
            <a:off x="8703959" y="19009085"/>
            <a:ext cx="11109688" cy="8746043"/>
            <a:chOff x="2745093" y="16952990"/>
            <a:chExt cx="13243757" cy="11567841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1FCFA389-EA81-6F2F-9F19-007147B3C72F}"/>
                </a:ext>
              </a:extLst>
            </p:cNvPr>
            <p:cNvGrpSpPr/>
            <p:nvPr/>
          </p:nvGrpSpPr>
          <p:grpSpPr>
            <a:xfrm>
              <a:off x="8553112" y="24128257"/>
              <a:ext cx="3576008" cy="3226378"/>
              <a:chOff x="12237732" y="27200624"/>
              <a:chExt cx="3576008" cy="3226378"/>
            </a:xfrm>
          </p:grpSpPr>
          <p:pic>
            <p:nvPicPr>
              <p:cNvPr id="1061" name="Picture 1060">
                <a:extLst>
                  <a:ext uri="{FF2B5EF4-FFF2-40B4-BE49-F238E27FC236}">
                    <a16:creationId xmlns:a16="http://schemas.microsoft.com/office/drawing/2014/main" id="{210553FA-CBCC-910E-31F9-C4BAE293A4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87" t="12962" r="15145" b="15888"/>
              <a:stretch/>
            </p:blipFill>
            <p:spPr>
              <a:xfrm>
                <a:off x="12237732" y="28509287"/>
                <a:ext cx="2654322" cy="1917715"/>
              </a:xfrm>
              <a:prstGeom prst="rect">
                <a:avLst/>
              </a:prstGeom>
            </p:spPr>
          </p:pic>
          <p:grpSp>
            <p:nvGrpSpPr>
              <p:cNvPr id="1062" name="Group 1061">
                <a:extLst>
                  <a:ext uri="{FF2B5EF4-FFF2-40B4-BE49-F238E27FC236}">
                    <a16:creationId xmlns:a16="http://schemas.microsoft.com/office/drawing/2014/main" id="{519E5C98-2F96-A7CA-998E-45AFF8618DCC}"/>
                  </a:ext>
                </a:extLst>
              </p:cNvPr>
              <p:cNvGrpSpPr/>
              <p:nvPr/>
            </p:nvGrpSpPr>
            <p:grpSpPr>
              <a:xfrm>
                <a:off x="13360951" y="27200624"/>
                <a:ext cx="2452789" cy="2105605"/>
                <a:chOff x="8712463" y="11713838"/>
                <a:chExt cx="3951554" cy="3264084"/>
              </a:xfrm>
            </p:grpSpPr>
            <p:pic>
              <p:nvPicPr>
                <p:cNvPr id="1063" name="Picture 1062">
                  <a:extLst>
                    <a:ext uri="{FF2B5EF4-FFF2-40B4-BE49-F238E27FC236}">
                      <a16:creationId xmlns:a16="http://schemas.microsoft.com/office/drawing/2014/main" id="{194686F7-739B-862E-D924-6018C97FB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94529064-25F8-57BD-75EB-5D9286D2D9FC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CE2B0F8F-96C1-6FF3-F84A-27B417D0C470}"/>
                </a:ext>
              </a:extLst>
            </p:cNvPr>
            <p:cNvGrpSpPr/>
            <p:nvPr/>
          </p:nvGrpSpPr>
          <p:grpSpPr>
            <a:xfrm>
              <a:off x="7863733" y="18883273"/>
              <a:ext cx="3114675" cy="2771775"/>
              <a:chOff x="1328275" y="8431338"/>
              <a:chExt cx="3114675" cy="2771775"/>
            </a:xfrm>
          </p:grpSpPr>
          <p:pic>
            <p:nvPicPr>
              <p:cNvPr id="1059" name="Picture 1058">
                <a:extLst>
                  <a:ext uri="{FF2B5EF4-FFF2-40B4-BE49-F238E27FC236}">
                    <a16:creationId xmlns:a16="http://schemas.microsoft.com/office/drawing/2014/main" id="{3CC82560-81A8-5A1F-DF67-8D349C46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275" y="8431338"/>
                <a:ext cx="3114675" cy="2771775"/>
              </a:xfrm>
              <a:prstGeom prst="rect">
                <a:avLst/>
              </a:prstGeom>
            </p:spPr>
          </p:pic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B3291D2D-DE12-EB85-EDEC-39C53F1325E7}"/>
                  </a:ext>
                </a:extLst>
              </p:cNvPr>
              <p:cNvSpPr txBox="1"/>
              <p:nvPr/>
            </p:nvSpPr>
            <p:spPr>
              <a:xfrm>
                <a:off x="1390700" y="8498749"/>
                <a:ext cx="1390600" cy="6771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Transceiver Node Box</a:t>
                </a: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F11A43B0-2AA3-4AF0-3B01-CBD8A0262345}"/>
                </a:ext>
              </a:extLst>
            </p:cNvPr>
            <p:cNvGrpSpPr/>
            <p:nvPr/>
          </p:nvGrpSpPr>
          <p:grpSpPr>
            <a:xfrm>
              <a:off x="9752990" y="17960221"/>
              <a:ext cx="3230691" cy="1657744"/>
              <a:chOff x="7607868" y="10974875"/>
              <a:chExt cx="3230691" cy="1657744"/>
            </a:xfrm>
          </p:grpSpPr>
          <p:pic>
            <p:nvPicPr>
              <p:cNvPr id="1055" name="Picture 1054">
                <a:extLst>
                  <a:ext uri="{FF2B5EF4-FFF2-40B4-BE49-F238E27FC236}">
                    <a16:creationId xmlns:a16="http://schemas.microsoft.com/office/drawing/2014/main" id="{A658E11A-1B65-E8D7-9F66-CF95514AD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868" y="11008838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1056" name="Group 1055">
                <a:extLst>
                  <a:ext uri="{FF2B5EF4-FFF2-40B4-BE49-F238E27FC236}">
                    <a16:creationId xmlns:a16="http://schemas.microsoft.com/office/drawing/2014/main" id="{2C9C4533-C6E5-2BFF-1248-14EF8FD02BD6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1057" name="Picture 1056">
                  <a:extLst>
                    <a:ext uri="{FF2B5EF4-FFF2-40B4-BE49-F238E27FC236}">
                      <a16:creationId xmlns:a16="http://schemas.microsoft.com/office/drawing/2014/main" id="{80BB7AE6-551E-B4B3-29FE-79C84590E6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F526921F-40D9-1776-E790-A27463A18CB9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CF4CC277-DD0C-5B42-6CF1-F48784F1E50E}"/>
                </a:ext>
              </a:extLst>
            </p:cNvPr>
            <p:cNvGrpSpPr/>
            <p:nvPr/>
          </p:nvGrpSpPr>
          <p:grpSpPr>
            <a:xfrm>
              <a:off x="10448695" y="21304784"/>
              <a:ext cx="3243027" cy="1657744"/>
              <a:chOff x="8585930" y="10974875"/>
              <a:chExt cx="3243027" cy="1657744"/>
            </a:xfrm>
          </p:grpSpPr>
          <p:pic>
            <p:nvPicPr>
              <p:cNvPr id="1051" name="Picture 1050">
                <a:extLst>
                  <a:ext uri="{FF2B5EF4-FFF2-40B4-BE49-F238E27FC236}">
                    <a16:creationId xmlns:a16="http://schemas.microsoft.com/office/drawing/2014/main" id="{D2B1072E-F683-D9CB-C998-0AA551746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2705" y="11088550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5FEAF0BE-CAC3-34C0-F0C4-B889EB4C1A18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1053" name="Picture 1052">
                  <a:extLst>
                    <a:ext uri="{FF2B5EF4-FFF2-40B4-BE49-F238E27FC236}">
                      <a16:creationId xmlns:a16="http://schemas.microsoft.com/office/drawing/2014/main" id="{688A0246-49F2-F31B-543F-7A2EF95B51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0D6E99BC-498A-5575-9AF2-F5F19D56E220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3690F73D-C343-6E73-19EB-4852A30D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708" y="20064386"/>
              <a:ext cx="4249427" cy="3492499"/>
            </a:xfrm>
            <a:prstGeom prst="rect">
              <a:avLst/>
            </a:prstGeom>
          </p:spPr>
        </p:pic>
        <p:sp>
          <p:nvSpPr>
            <p:cNvPr id="1050" name="Hexagon 1049">
              <a:extLst>
                <a:ext uri="{FF2B5EF4-FFF2-40B4-BE49-F238E27FC236}">
                  <a16:creationId xmlns:a16="http://schemas.microsoft.com/office/drawing/2014/main" id="{44E4524A-4A12-EA36-8AD7-C5A717DEFD6E}"/>
                </a:ext>
              </a:extLst>
            </p:cNvPr>
            <p:cNvSpPr/>
            <p:nvPr/>
          </p:nvSpPr>
          <p:spPr>
            <a:xfrm>
              <a:off x="2745093" y="16952990"/>
              <a:ext cx="13243757" cy="11567841"/>
            </a:xfrm>
            <a:prstGeom prst="hexagon">
              <a:avLst>
                <a:gd name="adj" fmla="val 30662"/>
                <a:gd name="vf" fmla="val 115470"/>
              </a:avLst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AA602526-765F-3E29-E239-878F812BF194}"/>
              </a:ext>
            </a:extLst>
          </p:cNvPr>
          <p:cNvGrpSpPr/>
          <p:nvPr/>
        </p:nvGrpSpPr>
        <p:grpSpPr>
          <a:xfrm>
            <a:off x="322151" y="23274595"/>
            <a:ext cx="11109688" cy="8746043"/>
            <a:chOff x="2745093" y="16952990"/>
            <a:chExt cx="13243757" cy="11567841"/>
          </a:xfrm>
        </p:grpSpPr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3D2A2F88-4EC3-407A-2588-D1B2D85E1F21}"/>
                </a:ext>
              </a:extLst>
            </p:cNvPr>
            <p:cNvGrpSpPr/>
            <p:nvPr/>
          </p:nvGrpSpPr>
          <p:grpSpPr>
            <a:xfrm>
              <a:off x="8553112" y="24128257"/>
              <a:ext cx="3576008" cy="3226378"/>
              <a:chOff x="12237732" y="27200624"/>
              <a:chExt cx="3576008" cy="3226378"/>
            </a:xfrm>
          </p:grpSpPr>
          <p:pic>
            <p:nvPicPr>
              <p:cNvPr id="1082" name="Picture 1081">
                <a:extLst>
                  <a:ext uri="{FF2B5EF4-FFF2-40B4-BE49-F238E27FC236}">
                    <a16:creationId xmlns:a16="http://schemas.microsoft.com/office/drawing/2014/main" id="{BE7632CB-2B1B-4072-020B-1D4C7BE2C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87" t="12962" r="15145" b="15888"/>
              <a:stretch/>
            </p:blipFill>
            <p:spPr>
              <a:xfrm>
                <a:off x="12237732" y="28509287"/>
                <a:ext cx="2654322" cy="1917715"/>
              </a:xfrm>
              <a:prstGeom prst="rect">
                <a:avLst/>
              </a:prstGeom>
            </p:spPr>
          </p:pic>
          <p:grpSp>
            <p:nvGrpSpPr>
              <p:cNvPr id="1083" name="Group 1082">
                <a:extLst>
                  <a:ext uri="{FF2B5EF4-FFF2-40B4-BE49-F238E27FC236}">
                    <a16:creationId xmlns:a16="http://schemas.microsoft.com/office/drawing/2014/main" id="{C4029119-0B68-5CC0-1CA8-C7812C4890D4}"/>
                  </a:ext>
                </a:extLst>
              </p:cNvPr>
              <p:cNvGrpSpPr/>
              <p:nvPr/>
            </p:nvGrpSpPr>
            <p:grpSpPr>
              <a:xfrm>
                <a:off x="13360951" y="27200624"/>
                <a:ext cx="2452789" cy="2105605"/>
                <a:chOff x="8712463" y="11713838"/>
                <a:chExt cx="3951554" cy="3264084"/>
              </a:xfrm>
            </p:grpSpPr>
            <p:pic>
              <p:nvPicPr>
                <p:cNvPr id="1084" name="Picture 1083">
                  <a:extLst>
                    <a:ext uri="{FF2B5EF4-FFF2-40B4-BE49-F238E27FC236}">
                      <a16:creationId xmlns:a16="http://schemas.microsoft.com/office/drawing/2014/main" id="{EA80A42B-7DA7-36C1-9AE7-C05AEC466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D90663BF-3957-6724-C283-F77400DE1A2C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grpSp>
          <p:nvGrpSpPr>
            <p:cNvPr id="1067" name="Group 1066">
              <a:extLst>
                <a:ext uri="{FF2B5EF4-FFF2-40B4-BE49-F238E27FC236}">
                  <a16:creationId xmlns:a16="http://schemas.microsoft.com/office/drawing/2014/main" id="{737A307A-B897-D025-B9C7-A2F111365C55}"/>
                </a:ext>
              </a:extLst>
            </p:cNvPr>
            <p:cNvGrpSpPr/>
            <p:nvPr/>
          </p:nvGrpSpPr>
          <p:grpSpPr>
            <a:xfrm>
              <a:off x="7863733" y="18883273"/>
              <a:ext cx="3114675" cy="2771775"/>
              <a:chOff x="1328275" y="8431338"/>
              <a:chExt cx="3114675" cy="2771775"/>
            </a:xfrm>
          </p:grpSpPr>
          <p:pic>
            <p:nvPicPr>
              <p:cNvPr id="1080" name="Picture 1079">
                <a:extLst>
                  <a:ext uri="{FF2B5EF4-FFF2-40B4-BE49-F238E27FC236}">
                    <a16:creationId xmlns:a16="http://schemas.microsoft.com/office/drawing/2014/main" id="{3B011376-295A-3C6B-E872-FD3409323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8275" y="8431338"/>
                <a:ext cx="3114675" cy="2771775"/>
              </a:xfrm>
              <a:prstGeom prst="rect">
                <a:avLst/>
              </a:prstGeom>
            </p:spPr>
          </p:pic>
          <p:sp>
            <p:nvSpPr>
              <p:cNvPr id="1081" name="TextBox 1080">
                <a:extLst>
                  <a:ext uri="{FF2B5EF4-FFF2-40B4-BE49-F238E27FC236}">
                    <a16:creationId xmlns:a16="http://schemas.microsoft.com/office/drawing/2014/main" id="{4F920DF7-C563-A54D-E0E7-3BEAA95024FD}"/>
                  </a:ext>
                </a:extLst>
              </p:cNvPr>
              <p:cNvSpPr txBox="1"/>
              <p:nvPr/>
            </p:nvSpPr>
            <p:spPr>
              <a:xfrm>
                <a:off x="1390700" y="8498749"/>
                <a:ext cx="1390600" cy="6771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Transceiver Node Box</a:t>
                </a:r>
              </a:p>
            </p:txBody>
          </p:sp>
        </p:grpSp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1B4964A7-D154-291A-0664-581330DD81BB}"/>
                </a:ext>
              </a:extLst>
            </p:cNvPr>
            <p:cNvGrpSpPr/>
            <p:nvPr/>
          </p:nvGrpSpPr>
          <p:grpSpPr>
            <a:xfrm>
              <a:off x="9752990" y="17960221"/>
              <a:ext cx="3230691" cy="1657744"/>
              <a:chOff x="7607868" y="10974875"/>
              <a:chExt cx="3230691" cy="1657744"/>
            </a:xfrm>
          </p:grpSpPr>
          <p:pic>
            <p:nvPicPr>
              <p:cNvPr id="1076" name="Picture 1075">
                <a:extLst>
                  <a:ext uri="{FF2B5EF4-FFF2-40B4-BE49-F238E27FC236}">
                    <a16:creationId xmlns:a16="http://schemas.microsoft.com/office/drawing/2014/main" id="{7EFE8CAC-BA38-3852-F1D5-FC008684E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868" y="11008838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09FBD3B3-515E-0EFE-66E1-DE03EB3BA402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1078" name="Picture 1077">
                  <a:extLst>
                    <a:ext uri="{FF2B5EF4-FFF2-40B4-BE49-F238E27FC236}">
                      <a16:creationId xmlns:a16="http://schemas.microsoft.com/office/drawing/2014/main" id="{A743F1AB-FE01-4A84-B227-ED8E036C3B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01BAFE73-4D92-6212-4417-177A4DA595FF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4DC80967-2618-CA27-253B-394334A84425}"/>
                </a:ext>
              </a:extLst>
            </p:cNvPr>
            <p:cNvGrpSpPr/>
            <p:nvPr/>
          </p:nvGrpSpPr>
          <p:grpSpPr>
            <a:xfrm>
              <a:off x="10448695" y="21304784"/>
              <a:ext cx="3243027" cy="1657744"/>
              <a:chOff x="8585930" y="10974875"/>
              <a:chExt cx="3243027" cy="1657744"/>
            </a:xfrm>
          </p:grpSpPr>
          <p:pic>
            <p:nvPicPr>
              <p:cNvPr id="1072" name="Picture 1071">
                <a:extLst>
                  <a:ext uri="{FF2B5EF4-FFF2-40B4-BE49-F238E27FC236}">
                    <a16:creationId xmlns:a16="http://schemas.microsoft.com/office/drawing/2014/main" id="{0A584B46-BD01-81C9-7ACB-54964882B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2705" y="11088550"/>
                <a:ext cx="1176252" cy="1176252"/>
              </a:xfrm>
              <a:prstGeom prst="rect">
                <a:avLst/>
              </a:prstGeom>
            </p:spPr>
          </p:pic>
          <p:grpSp>
            <p:nvGrpSpPr>
              <p:cNvPr id="1073" name="Group 1072">
                <a:extLst>
                  <a:ext uri="{FF2B5EF4-FFF2-40B4-BE49-F238E27FC236}">
                    <a16:creationId xmlns:a16="http://schemas.microsoft.com/office/drawing/2014/main" id="{A9EA7929-E8C5-31B8-2933-FD8FEBE32307}"/>
                  </a:ext>
                </a:extLst>
              </p:cNvPr>
              <p:cNvGrpSpPr/>
              <p:nvPr/>
            </p:nvGrpSpPr>
            <p:grpSpPr>
              <a:xfrm>
                <a:off x="8585930" y="10974875"/>
                <a:ext cx="2252629" cy="1657744"/>
                <a:chOff x="8712463" y="11713838"/>
                <a:chExt cx="3951554" cy="3264084"/>
              </a:xfrm>
            </p:grpSpPr>
            <p:pic>
              <p:nvPicPr>
                <p:cNvPr id="1074" name="Picture 1073">
                  <a:extLst>
                    <a:ext uri="{FF2B5EF4-FFF2-40B4-BE49-F238E27FC236}">
                      <a16:creationId xmlns:a16="http://schemas.microsoft.com/office/drawing/2014/main" id="{5CCBD11B-0536-C420-6596-D6D33392A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05" t="7440" r="6630" b="11524"/>
                <a:stretch/>
              </p:blipFill>
              <p:spPr>
                <a:xfrm rot="16200000">
                  <a:off x="9215122" y="11372673"/>
                  <a:ext cx="2781705" cy="3464036"/>
                </a:xfrm>
                <a:prstGeom prst="rect">
                  <a:avLst/>
                </a:prstGeom>
              </p:spPr>
            </p:pic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8B6F0A52-D01F-9BDC-9A09-9E18B4417511}"/>
                    </a:ext>
                  </a:extLst>
                </p:cNvPr>
                <p:cNvSpPr txBox="1"/>
                <p:nvPr/>
              </p:nvSpPr>
              <p:spPr>
                <a:xfrm>
                  <a:off x="8712463" y="14405388"/>
                  <a:ext cx="3951554" cy="572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RF Transceiver Board</a:t>
                  </a:r>
                </a:p>
              </p:txBody>
            </p:sp>
          </p:grpSp>
        </p:grpSp>
        <p:pic>
          <p:nvPicPr>
            <p:cNvPr id="1070" name="Picture 1069">
              <a:extLst>
                <a:ext uri="{FF2B5EF4-FFF2-40B4-BE49-F238E27FC236}">
                  <a16:creationId xmlns:a16="http://schemas.microsoft.com/office/drawing/2014/main" id="{1246866C-295B-AF66-DF86-1B82BC27A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708" y="20064386"/>
              <a:ext cx="4249427" cy="3492499"/>
            </a:xfrm>
            <a:prstGeom prst="rect">
              <a:avLst/>
            </a:prstGeom>
          </p:spPr>
        </p:pic>
        <p:sp>
          <p:nvSpPr>
            <p:cNvPr id="1071" name="Hexagon 1070">
              <a:extLst>
                <a:ext uri="{FF2B5EF4-FFF2-40B4-BE49-F238E27FC236}">
                  <a16:creationId xmlns:a16="http://schemas.microsoft.com/office/drawing/2014/main" id="{D47D1287-E557-4069-FD52-A88743E686F6}"/>
                </a:ext>
              </a:extLst>
            </p:cNvPr>
            <p:cNvSpPr/>
            <p:nvPr/>
          </p:nvSpPr>
          <p:spPr>
            <a:xfrm>
              <a:off x="2745093" y="16952990"/>
              <a:ext cx="13243757" cy="11567841"/>
            </a:xfrm>
            <a:prstGeom prst="hexagon">
              <a:avLst>
                <a:gd name="adj" fmla="val 30662"/>
                <a:gd name="vf" fmla="val 115470"/>
              </a:avLst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087" name="Straight Arrow Connector 1086">
            <a:extLst>
              <a:ext uri="{FF2B5EF4-FFF2-40B4-BE49-F238E27FC236}">
                <a16:creationId xmlns:a16="http://schemas.microsoft.com/office/drawing/2014/main" id="{BFB46B5A-67B8-E97C-EB25-8AAE447F0DEF}"/>
              </a:ext>
            </a:extLst>
          </p:cNvPr>
          <p:cNvCxnSpPr>
            <a:cxnSpLocks/>
          </p:cNvCxnSpPr>
          <p:nvPr/>
        </p:nvCxnSpPr>
        <p:spPr>
          <a:xfrm flipH="1" flipV="1">
            <a:off x="2933980" y="18589344"/>
            <a:ext cx="2846291" cy="3056441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Straight Arrow Connector 1088">
            <a:extLst>
              <a:ext uri="{FF2B5EF4-FFF2-40B4-BE49-F238E27FC236}">
                <a16:creationId xmlns:a16="http://schemas.microsoft.com/office/drawing/2014/main" id="{54E41038-035E-4CBB-5225-7B27DF2AE6DF}"/>
              </a:ext>
            </a:extLst>
          </p:cNvPr>
          <p:cNvCxnSpPr>
            <a:cxnSpLocks/>
          </p:cNvCxnSpPr>
          <p:nvPr/>
        </p:nvCxnSpPr>
        <p:spPr>
          <a:xfrm flipH="1" flipV="1">
            <a:off x="2856286" y="27425996"/>
            <a:ext cx="2846291" cy="3056441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Arrow Connector 1089">
            <a:extLst>
              <a:ext uri="{FF2B5EF4-FFF2-40B4-BE49-F238E27FC236}">
                <a16:creationId xmlns:a16="http://schemas.microsoft.com/office/drawing/2014/main" id="{409A5B70-A1C9-8EAC-5E78-AA2559289529}"/>
              </a:ext>
            </a:extLst>
          </p:cNvPr>
          <p:cNvCxnSpPr>
            <a:cxnSpLocks/>
          </p:cNvCxnSpPr>
          <p:nvPr/>
        </p:nvCxnSpPr>
        <p:spPr>
          <a:xfrm flipV="1">
            <a:off x="4381234" y="16161743"/>
            <a:ext cx="4130137" cy="1623781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Arrow Connector 1094">
            <a:extLst>
              <a:ext uri="{FF2B5EF4-FFF2-40B4-BE49-F238E27FC236}">
                <a16:creationId xmlns:a16="http://schemas.microsoft.com/office/drawing/2014/main" id="{978A6C79-255D-CA70-A546-1050D7E2748A}"/>
              </a:ext>
            </a:extLst>
          </p:cNvPr>
          <p:cNvCxnSpPr>
            <a:cxnSpLocks/>
          </p:cNvCxnSpPr>
          <p:nvPr/>
        </p:nvCxnSpPr>
        <p:spPr>
          <a:xfrm flipH="1">
            <a:off x="6817183" y="12972863"/>
            <a:ext cx="482965" cy="2494946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0793D212-A098-AE9B-413C-D0394F1C139B}"/>
              </a:ext>
            </a:extLst>
          </p:cNvPr>
          <p:cNvGrpSpPr/>
          <p:nvPr/>
        </p:nvGrpSpPr>
        <p:grpSpPr>
          <a:xfrm>
            <a:off x="1399921" y="10056504"/>
            <a:ext cx="4869893" cy="2222810"/>
            <a:chOff x="13928678" y="11041670"/>
            <a:chExt cx="4869893" cy="2222810"/>
          </a:xfrm>
        </p:grpSpPr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AB0F5C97-E2D7-A0AF-0BE2-772C4ADC8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848354" y="11041670"/>
              <a:ext cx="3030542" cy="1703851"/>
            </a:xfrm>
            <a:prstGeom prst="rect">
              <a:avLst/>
            </a:prstGeom>
          </p:spPr>
        </p:pic>
        <p:sp>
          <p:nvSpPr>
            <p:cNvPr id="1121" name="Title 1">
              <a:extLst>
                <a:ext uri="{FF2B5EF4-FFF2-40B4-BE49-F238E27FC236}">
                  <a16:creationId xmlns:a16="http://schemas.microsoft.com/office/drawing/2014/main" id="{EBD79CB1-A787-321E-3701-BA9A5FBE1BDD}"/>
                </a:ext>
              </a:extLst>
            </p:cNvPr>
            <p:cNvSpPr txBox="1">
              <a:spLocks/>
            </p:cNvSpPr>
            <p:nvPr/>
          </p:nvSpPr>
          <p:spPr>
            <a:xfrm>
              <a:off x="13928678" y="12898566"/>
              <a:ext cx="4869893" cy="36591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21945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TT&amp;C Ground Station Tripoli</a:t>
              </a:r>
            </a:p>
          </p:txBody>
        </p:sp>
      </p:grp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6066D795-2B20-0147-E483-E783B96B8DA8}"/>
              </a:ext>
            </a:extLst>
          </p:cNvPr>
          <p:cNvGrpSpPr/>
          <p:nvPr/>
        </p:nvGrpSpPr>
        <p:grpSpPr>
          <a:xfrm>
            <a:off x="5122243" y="10133072"/>
            <a:ext cx="4869893" cy="2082577"/>
            <a:chOff x="5096276" y="11333516"/>
            <a:chExt cx="4869893" cy="2082577"/>
          </a:xfrm>
        </p:grpSpPr>
        <p:pic>
          <p:nvPicPr>
            <p:cNvPr id="1118" name="Picture 1117">
              <a:extLst>
                <a:ext uri="{FF2B5EF4-FFF2-40B4-BE49-F238E27FC236}">
                  <a16:creationId xmlns:a16="http://schemas.microsoft.com/office/drawing/2014/main" id="{E3AAC158-F81D-D5AB-7023-6349B5734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785" y="11333516"/>
              <a:ext cx="2956800" cy="1662391"/>
            </a:xfrm>
            <a:prstGeom prst="rect">
              <a:avLst/>
            </a:prstGeom>
          </p:spPr>
        </p:pic>
        <p:sp>
          <p:nvSpPr>
            <p:cNvPr id="1119" name="Title 1">
              <a:extLst>
                <a:ext uri="{FF2B5EF4-FFF2-40B4-BE49-F238E27FC236}">
                  <a16:creationId xmlns:a16="http://schemas.microsoft.com/office/drawing/2014/main" id="{26360716-C6A2-48FB-801A-AF16EF2A7A2D}"/>
                </a:ext>
              </a:extLst>
            </p:cNvPr>
            <p:cNvSpPr txBox="1">
              <a:spLocks/>
            </p:cNvSpPr>
            <p:nvPr/>
          </p:nvSpPr>
          <p:spPr>
            <a:xfrm>
              <a:off x="5096276" y="13050179"/>
              <a:ext cx="4869893" cy="36591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21945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Gateway Station Tripoli</a:t>
              </a: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B585A4A6-350C-FF0A-7326-1BC731197EB6}"/>
              </a:ext>
            </a:extLst>
          </p:cNvPr>
          <p:cNvGrpSpPr/>
          <p:nvPr/>
        </p:nvGrpSpPr>
        <p:grpSpPr>
          <a:xfrm>
            <a:off x="2944636" y="8577769"/>
            <a:ext cx="2452789" cy="2105605"/>
            <a:chOff x="8712463" y="11713838"/>
            <a:chExt cx="3951554" cy="3264084"/>
          </a:xfrm>
        </p:grpSpPr>
        <p:pic>
          <p:nvPicPr>
            <p:cNvPr id="1116" name="Picture 1115">
              <a:extLst>
                <a:ext uri="{FF2B5EF4-FFF2-40B4-BE49-F238E27FC236}">
                  <a16:creationId xmlns:a16="http://schemas.microsoft.com/office/drawing/2014/main" id="{D744F55B-42FD-DF6E-EBA8-FA9737181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t="7440" r="6630" b="11524"/>
            <a:stretch/>
          </p:blipFill>
          <p:spPr>
            <a:xfrm rot="16200000">
              <a:off x="9215122" y="11372673"/>
              <a:ext cx="2781705" cy="3464036"/>
            </a:xfrm>
            <a:prstGeom prst="rect">
              <a:avLst/>
            </a:prstGeom>
          </p:spPr>
        </p:pic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15BA474C-EE07-2BCA-C5D3-29E865D602CC}"/>
                </a:ext>
              </a:extLst>
            </p:cNvPr>
            <p:cNvSpPr txBox="1"/>
            <p:nvPr/>
          </p:nvSpPr>
          <p:spPr>
            <a:xfrm>
              <a:off x="8712463" y="14405388"/>
              <a:ext cx="3951554" cy="57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 Transceiver Board</a:t>
              </a:r>
            </a:p>
          </p:txBody>
        </p:sp>
      </p:grpSp>
      <p:pic>
        <p:nvPicPr>
          <p:cNvPr id="1105" name="Picture 1104">
            <a:extLst>
              <a:ext uri="{FF2B5EF4-FFF2-40B4-BE49-F238E27FC236}">
                <a16:creationId xmlns:a16="http://schemas.microsoft.com/office/drawing/2014/main" id="{602E66F8-DC7E-C6B7-C76C-E263604BF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96" y="7670004"/>
            <a:ext cx="1176252" cy="1176252"/>
          </a:xfrm>
          <a:prstGeom prst="rect">
            <a:avLst/>
          </a:prstGeom>
        </p:spPr>
      </p:pic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BC0319AF-0917-C00D-5573-1341109D68EE}"/>
              </a:ext>
            </a:extLst>
          </p:cNvPr>
          <p:cNvGrpSpPr/>
          <p:nvPr/>
        </p:nvGrpSpPr>
        <p:grpSpPr>
          <a:xfrm>
            <a:off x="6195552" y="8469928"/>
            <a:ext cx="3230691" cy="1657744"/>
            <a:chOff x="7607868" y="10974875"/>
            <a:chExt cx="3230691" cy="1657744"/>
          </a:xfrm>
        </p:grpSpPr>
        <p:pic>
          <p:nvPicPr>
            <p:cNvPr id="1112" name="Picture 1111">
              <a:extLst>
                <a:ext uri="{FF2B5EF4-FFF2-40B4-BE49-F238E27FC236}">
                  <a16:creationId xmlns:a16="http://schemas.microsoft.com/office/drawing/2014/main" id="{77565A43-BF76-269D-1A3A-2EF6D8A48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868" y="11008838"/>
              <a:ext cx="1176252" cy="1176252"/>
            </a:xfrm>
            <a:prstGeom prst="rect">
              <a:avLst/>
            </a:prstGeom>
          </p:spPr>
        </p:pic>
        <p:grpSp>
          <p:nvGrpSpPr>
            <p:cNvPr id="1113" name="Group 1112">
              <a:extLst>
                <a:ext uri="{FF2B5EF4-FFF2-40B4-BE49-F238E27FC236}">
                  <a16:creationId xmlns:a16="http://schemas.microsoft.com/office/drawing/2014/main" id="{5AD8059F-6D8C-92A8-921A-601CF1768060}"/>
                </a:ext>
              </a:extLst>
            </p:cNvPr>
            <p:cNvGrpSpPr/>
            <p:nvPr/>
          </p:nvGrpSpPr>
          <p:grpSpPr>
            <a:xfrm>
              <a:off x="8585930" y="10974875"/>
              <a:ext cx="2252629" cy="1657744"/>
              <a:chOff x="8712463" y="11713838"/>
              <a:chExt cx="3951554" cy="3264084"/>
            </a:xfrm>
          </p:grpSpPr>
          <p:pic>
            <p:nvPicPr>
              <p:cNvPr id="1114" name="Picture 1113">
                <a:extLst>
                  <a:ext uri="{FF2B5EF4-FFF2-40B4-BE49-F238E27FC236}">
                    <a16:creationId xmlns:a16="http://schemas.microsoft.com/office/drawing/2014/main" id="{2623A885-366D-48F7-E9CF-DF9AAF2C0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1115" name="TextBox 1114">
                <a:extLst>
                  <a:ext uri="{FF2B5EF4-FFF2-40B4-BE49-F238E27FC236}">
                    <a16:creationId xmlns:a16="http://schemas.microsoft.com/office/drawing/2014/main" id="{CE909CE5-9D3F-6C4E-A062-4E46216C60E2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E8E0CC91-530A-6F9C-4ACF-2ABA15295475}"/>
              </a:ext>
            </a:extLst>
          </p:cNvPr>
          <p:cNvGrpSpPr/>
          <p:nvPr/>
        </p:nvGrpSpPr>
        <p:grpSpPr>
          <a:xfrm>
            <a:off x="6637686" y="12169292"/>
            <a:ext cx="3230691" cy="1657744"/>
            <a:chOff x="7607868" y="10974875"/>
            <a:chExt cx="3230691" cy="1657744"/>
          </a:xfrm>
        </p:grpSpPr>
        <p:pic>
          <p:nvPicPr>
            <p:cNvPr id="1108" name="Picture 1107">
              <a:extLst>
                <a:ext uri="{FF2B5EF4-FFF2-40B4-BE49-F238E27FC236}">
                  <a16:creationId xmlns:a16="http://schemas.microsoft.com/office/drawing/2014/main" id="{5D4EC987-1EF4-E7E1-6C9B-7F17FC3B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868" y="11008838"/>
              <a:ext cx="1176252" cy="1176252"/>
            </a:xfrm>
            <a:prstGeom prst="rect">
              <a:avLst/>
            </a:prstGeom>
          </p:spPr>
        </p:pic>
        <p:grpSp>
          <p:nvGrpSpPr>
            <p:cNvPr id="1109" name="Group 1108">
              <a:extLst>
                <a:ext uri="{FF2B5EF4-FFF2-40B4-BE49-F238E27FC236}">
                  <a16:creationId xmlns:a16="http://schemas.microsoft.com/office/drawing/2014/main" id="{ED7ED6E0-CC51-0ED1-C676-A518CB9BCA17}"/>
                </a:ext>
              </a:extLst>
            </p:cNvPr>
            <p:cNvGrpSpPr/>
            <p:nvPr/>
          </p:nvGrpSpPr>
          <p:grpSpPr>
            <a:xfrm>
              <a:off x="8585930" y="10974875"/>
              <a:ext cx="2252629" cy="1657744"/>
              <a:chOff x="8712463" y="11713838"/>
              <a:chExt cx="3951554" cy="3264084"/>
            </a:xfrm>
          </p:grpSpPr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17492949-BF4C-4DB1-1A04-6E6D21DD3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5" t="7440" r="6630" b="11524"/>
              <a:stretch/>
            </p:blipFill>
            <p:spPr>
              <a:xfrm rot="16200000">
                <a:off x="9215122" y="11372673"/>
                <a:ext cx="2781705" cy="3464036"/>
              </a:xfrm>
              <a:prstGeom prst="rect">
                <a:avLst/>
              </a:prstGeom>
            </p:spPr>
          </p:pic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8CCFC5F0-1A95-D159-FACD-EE629329FEE8}"/>
                  </a:ext>
                </a:extLst>
              </p:cNvPr>
              <p:cNvSpPr txBox="1"/>
              <p:nvPr/>
            </p:nvSpPr>
            <p:spPr>
              <a:xfrm>
                <a:off x="8712463" y="14405388"/>
                <a:ext cx="3951554" cy="57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Transceiver Board</a:t>
                </a:r>
              </a:p>
            </p:txBody>
          </p:sp>
        </p:grpSp>
      </p:grpSp>
      <p:sp>
        <p:nvSpPr>
          <p:cNvPr id="1123" name="Hexagon 1122">
            <a:extLst>
              <a:ext uri="{FF2B5EF4-FFF2-40B4-BE49-F238E27FC236}">
                <a16:creationId xmlns:a16="http://schemas.microsoft.com/office/drawing/2014/main" id="{5D854A3D-A9F7-F7F7-52BB-ED591CC308CE}"/>
              </a:ext>
            </a:extLst>
          </p:cNvPr>
          <p:cNvSpPr/>
          <p:nvPr/>
        </p:nvSpPr>
        <p:spPr>
          <a:xfrm>
            <a:off x="10611569" y="8835700"/>
            <a:ext cx="11109688" cy="8746043"/>
          </a:xfrm>
          <a:prstGeom prst="hexagon">
            <a:avLst>
              <a:gd name="adj" fmla="val 30662"/>
              <a:gd name="vf" fmla="val 115470"/>
            </a:avLst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B19347A5-BEBC-6B0B-4A5F-872DA71CF3CB}"/>
              </a:ext>
            </a:extLst>
          </p:cNvPr>
          <p:cNvSpPr txBox="1"/>
          <p:nvPr/>
        </p:nvSpPr>
        <p:spPr>
          <a:xfrm>
            <a:off x="15739230" y="28683647"/>
            <a:ext cx="4952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Characteristic patch antenna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9CA02A-E4E7-4A95-5930-FE18FAE1CE63}"/>
              </a:ext>
            </a:extLst>
          </p:cNvPr>
          <p:cNvCxnSpPr>
            <a:cxnSpLocks/>
          </p:cNvCxnSpPr>
          <p:nvPr/>
        </p:nvCxnSpPr>
        <p:spPr>
          <a:xfrm flipH="1">
            <a:off x="6783678" y="4463825"/>
            <a:ext cx="637211" cy="4348635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E65CF04-751E-2E0C-5CEA-27460DFFE1D7}"/>
              </a:ext>
            </a:extLst>
          </p:cNvPr>
          <p:cNvCxnSpPr>
            <a:cxnSpLocks/>
          </p:cNvCxnSpPr>
          <p:nvPr/>
        </p:nvCxnSpPr>
        <p:spPr>
          <a:xfrm>
            <a:off x="9147535" y="18572481"/>
            <a:ext cx="5975448" cy="1312220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5A155A-BCAA-17C0-FBDA-77A7F8C08548}"/>
              </a:ext>
            </a:extLst>
          </p:cNvPr>
          <p:cNvCxnSpPr>
            <a:cxnSpLocks/>
          </p:cNvCxnSpPr>
          <p:nvPr/>
        </p:nvCxnSpPr>
        <p:spPr>
          <a:xfrm flipH="1">
            <a:off x="6658865" y="22864304"/>
            <a:ext cx="10611992" cy="1535862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E73212-AD9A-7387-F09B-5005AA04FE3C}"/>
              </a:ext>
            </a:extLst>
          </p:cNvPr>
          <p:cNvCxnSpPr>
            <a:cxnSpLocks/>
          </p:cNvCxnSpPr>
          <p:nvPr/>
        </p:nvCxnSpPr>
        <p:spPr>
          <a:xfrm flipV="1">
            <a:off x="4283033" y="24885007"/>
            <a:ext cx="4130137" cy="1623781"/>
          </a:xfrm>
          <a:prstGeom prst="straightConnector1">
            <a:avLst/>
          </a:prstGeom>
          <a:ln w="76200">
            <a:solidFill>
              <a:schemeClr val="accent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6DFEECF-1B5B-0DA6-669B-1755DEE8B9AC}"/>
              </a:ext>
            </a:extLst>
          </p:cNvPr>
          <p:cNvCxnSpPr>
            <a:cxnSpLocks/>
          </p:cNvCxnSpPr>
          <p:nvPr/>
        </p:nvCxnSpPr>
        <p:spPr>
          <a:xfrm flipH="1">
            <a:off x="3044878" y="3707180"/>
            <a:ext cx="2779259" cy="4191547"/>
          </a:xfrm>
          <a:prstGeom prst="straightConnector1">
            <a:avLst/>
          </a:prstGeom>
          <a:ln w="76200">
            <a:solidFill>
              <a:schemeClr val="accent6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2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Office Theme</vt:lpstr>
      <vt:lpstr>AS-COMSAT_1_LEO+CNA Testbed System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Samir Mourad</cp:lastModifiedBy>
  <cp:revision>107</cp:revision>
  <dcterms:created xsi:type="dcterms:W3CDTF">2023-04-15T08:16:16Z</dcterms:created>
  <dcterms:modified xsi:type="dcterms:W3CDTF">2023-11-28T08:48:54Z</dcterms:modified>
</cp:coreProperties>
</file>