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64" r:id="rId2"/>
    <p:sldId id="265" r:id="rId3"/>
    <p:sldId id="266" r:id="rId4"/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500" y="-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0477F-92C6-420D-BBB5-ADAF75A696E3}" type="datetimeFigureOut">
              <a:rPr lang="en-US" smtClean="0"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1143000"/>
            <a:ext cx="2133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1343-74BF-4C92-A5E7-0B1A2010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15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95FF-3588-4371-8C42-505506037ABD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77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7FD0-CC63-447F-873E-0E1AF93A5EBE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9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C4AA-67B4-4A13-9A57-B61EE3797DA8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2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DE9C5-A45D-4791-B962-499C15BECD5B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3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44E9-AEDC-4578-9AF0-33C28B40A8B3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B7AC-A137-40A3-9E77-51AB46A0AE25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95EE-1E54-4B56-8253-9E679F742F2F}" type="datetime1">
              <a:rPr lang="en-US" smtClean="0"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DC9CB-9C86-48C4-BA35-B42285EB0452}" type="datetime1">
              <a:rPr lang="en-US" smtClean="0"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3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CF00-4F3A-46DE-B8A9-3961EDEBF15C}" type="datetime1">
              <a:rPr lang="en-US" smtClean="0"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4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1A12C-35B4-4854-8317-5C70D3A11315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2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DE1B-CFCE-48B7-8983-400EB3C9383C}" type="datetime1">
              <a:rPr lang="en-US" smtClean="0"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5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08361-1964-4DF5-96E0-ECE1D8017247}" type="datetime1">
              <a:rPr lang="en-US" smtClean="0"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97A8A-2755-41A8-8005-42A3F2FE2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3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E69BBB-BDC3-4AC3-9041-9DB574391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" y="574020"/>
            <a:ext cx="3983409" cy="5396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295936-D3F4-4923-B2BB-D51C41BB68A3}"/>
              </a:ext>
            </a:extLst>
          </p:cNvPr>
          <p:cNvSpPr/>
          <p:nvPr/>
        </p:nvSpPr>
        <p:spPr>
          <a:xfrm>
            <a:off x="5535805" y="221487"/>
            <a:ext cx="1034257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3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03.04.2021</a:t>
            </a:r>
            <a:endParaRPr lang="en-US" sz="146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380BF-7043-4509-A352-073566E34B5A}"/>
              </a:ext>
            </a:extLst>
          </p:cNvPr>
          <p:cNvSpPr/>
          <p:nvPr/>
        </p:nvSpPr>
        <p:spPr>
          <a:xfrm>
            <a:off x="162959" y="6737738"/>
            <a:ext cx="65773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kern="1400" dirty="0">
                <a:latin typeface="Palatino Linotype" panose="0204050205050503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Master Thesis</a:t>
            </a:r>
            <a:r>
              <a:rPr lang="en-US" sz="1600" b="1" u="sng" dirty="0">
                <a:latin typeface="Palatino Linotype" panose="02040502050505030304" pitchFamily="18" charset="0"/>
              </a:rPr>
              <a:t>: Gamma/X-Ray detector development for IAP-SAT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507385-E487-40B7-B008-35E8EE2EC8B4}"/>
              </a:ext>
            </a:extLst>
          </p:cNvPr>
          <p:cNvSpPr/>
          <p:nvPr/>
        </p:nvSpPr>
        <p:spPr>
          <a:xfrm>
            <a:off x="108530" y="7145558"/>
            <a:ext cx="66862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Tasks: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Initializing documentation: 1. PhD </a:t>
            </a:r>
            <a:r>
              <a:rPr lang="en-US" dirty="0" err="1"/>
              <a:t>ppn</a:t>
            </a:r>
            <a:r>
              <a:rPr lang="en-US" dirty="0"/>
              <a:t> CCD, 2. </a:t>
            </a:r>
            <a:r>
              <a:rPr lang="de-DE" dirty="0"/>
              <a:t>x ray source</a:t>
            </a:r>
            <a:r>
              <a:rPr lang="en-US" dirty="0"/>
              <a:t>/pulsed power accelerator / </a:t>
            </a:r>
            <a:r>
              <a:rPr lang="en-US" dirty="0" err="1"/>
              <a:t>vaccum</a:t>
            </a:r>
            <a:r>
              <a:rPr lang="en-US" dirty="0"/>
              <a:t> chamber technology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Source: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pulsed power diode accelerator in </a:t>
            </a:r>
            <a:r>
              <a:rPr lang="en-US" dirty="0" err="1"/>
              <a:t>vaccum</a:t>
            </a:r>
            <a:r>
              <a:rPr lang="en-US" dirty="0"/>
              <a:t> chamber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X-ray source (alternative: dentist x-ray source)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Building x-Ray detector: </a:t>
            </a:r>
            <a:r>
              <a:rPr lang="en-US" dirty="0" err="1"/>
              <a:t>NaI</a:t>
            </a:r>
            <a:r>
              <a:rPr lang="en-US" dirty="0"/>
              <a:t> scintillator + Si detector (PV cell)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Data Reduction SW (C++ with qt)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Testing: Laue diffraction patterns of plastic spheres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2162F6-3325-4B0C-AC0E-0F86713D7E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16" y="4963322"/>
            <a:ext cx="3449819" cy="176960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5323F-33E4-4A2D-9D2D-5650991B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C91E3A1-C432-428C-8CDF-170472B68AC0}"/>
              </a:ext>
            </a:extLst>
          </p:cNvPr>
          <p:cNvSpPr txBox="1"/>
          <p:nvPr/>
        </p:nvSpPr>
        <p:spPr>
          <a:xfrm>
            <a:off x="248784" y="218305"/>
            <a:ext cx="6478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Initializing documentation: 1. PhD </a:t>
            </a:r>
            <a:r>
              <a:rPr lang="en-US" dirty="0" err="1"/>
              <a:t>ppn</a:t>
            </a:r>
            <a:r>
              <a:rPr lang="en-US" dirty="0"/>
              <a:t> CCD, 2. </a:t>
            </a:r>
            <a:r>
              <a:rPr lang="de-DE" dirty="0"/>
              <a:t>x ray source</a:t>
            </a:r>
            <a:r>
              <a:rPr lang="en-US" dirty="0"/>
              <a:t>/pulsed power accelerator / </a:t>
            </a:r>
            <a:r>
              <a:rPr lang="en-US" dirty="0" err="1"/>
              <a:t>vaccum</a:t>
            </a:r>
            <a:r>
              <a:rPr lang="en-US" dirty="0"/>
              <a:t> chamber technology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BF2571AB-C48F-4099-8163-97487C57E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241762"/>
              </p:ext>
            </p:extLst>
          </p:nvPr>
        </p:nvGraphicFramePr>
        <p:xfrm>
          <a:off x="477673" y="3429000"/>
          <a:ext cx="6249698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6406">
                  <a:extLst>
                    <a:ext uri="{9D8B030D-6E8A-4147-A177-3AD203B41FA5}">
                      <a16:colId xmlns:a16="http://schemas.microsoft.com/office/drawing/2014/main" val="1108240641"/>
                    </a:ext>
                  </a:extLst>
                </a:gridCol>
                <a:gridCol w="1330972">
                  <a:extLst>
                    <a:ext uri="{9D8B030D-6E8A-4147-A177-3AD203B41FA5}">
                      <a16:colId xmlns:a16="http://schemas.microsoft.com/office/drawing/2014/main" val="2596371978"/>
                    </a:ext>
                  </a:extLst>
                </a:gridCol>
                <a:gridCol w="2432320">
                  <a:extLst>
                    <a:ext uri="{9D8B030D-6E8A-4147-A177-3AD203B41FA5}">
                      <a16:colId xmlns:a16="http://schemas.microsoft.com/office/drawing/2014/main" val="205599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6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Initializing documentation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20 - 10.4.21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Completing Chapter 1 (Introduction, Task, </a:t>
                      </a:r>
                      <a:r>
                        <a:rPr lang="en-US" dirty="0" err="1"/>
                        <a:t>Timeplan</a:t>
                      </a:r>
                      <a:r>
                        <a:rPr lang="en-US" dirty="0"/>
                        <a:t>)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Completing Chapter 2 (Basics)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409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Source: pulsed power diode accelerator in </a:t>
                      </a:r>
                      <a:r>
                        <a:rPr lang="en-US" dirty="0" err="1"/>
                        <a:t>vaccum</a:t>
                      </a:r>
                      <a:r>
                        <a:rPr lang="en-US" dirty="0"/>
                        <a:t> chamber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/>
                        <a:t>(Design and Realization)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12.4.- 8.5.21</a:t>
                      </a:r>
                    </a:p>
                    <a:p>
                      <a:r>
                        <a:rPr lang="en-US" dirty="0"/>
                        <a:t>(3 weeks)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Chapter 3 (Contribution)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Completing Chapter 3.1 (Realization of x-ray source)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Building x-Ray detector: </a:t>
                      </a:r>
                      <a:r>
                        <a:rPr lang="en-US" dirty="0" err="1"/>
                        <a:t>NaI</a:t>
                      </a:r>
                      <a:r>
                        <a:rPr lang="en-US" dirty="0"/>
                        <a:t> scintillator + Si detector (PV cell), CAMEX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Chapter 3 (Contribution)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Completing Chapter 3.2 (Realization of detector)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63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dirty="0"/>
                        <a:t>Testing: Laue diffraction patterns of plastic spheres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857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Data Reduction SW (C++ with qt)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47658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60BC762-B57E-4A24-8FF7-599F122AC59D}"/>
              </a:ext>
            </a:extLst>
          </p:cNvPr>
          <p:cNvSpPr txBox="1"/>
          <p:nvPr/>
        </p:nvSpPr>
        <p:spPr>
          <a:xfrm>
            <a:off x="1077686" y="2383971"/>
            <a:ext cx="18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Chapter 2 (Basics)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B7B94-8A38-4C38-ADEC-F8999648AB1B}"/>
              </a:ext>
            </a:extLst>
          </p:cNvPr>
          <p:cNvSpPr txBox="1"/>
          <p:nvPr/>
        </p:nvSpPr>
        <p:spPr>
          <a:xfrm>
            <a:off x="1077686" y="3059668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Timeplan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93A555-BE2C-4DBB-BCF1-BD3A38F1F66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3" y="3776086"/>
            <a:ext cx="4464050" cy="2638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D3E419-AA14-40C1-BE49-20E0306943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73" y="1131550"/>
            <a:ext cx="3449819" cy="1769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845AE2-2E3E-4999-AF95-C067C40F0E23}"/>
              </a:ext>
            </a:extLst>
          </p:cNvPr>
          <p:cNvSpPr txBox="1"/>
          <p:nvPr/>
        </p:nvSpPr>
        <p:spPr>
          <a:xfrm>
            <a:off x="351373" y="3138647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pulsed power diode accelerator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4B82F-CD7E-410C-B808-0F0CEEB5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581979-C194-4D38-B30E-F01083FB692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93" y="6862212"/>
            <a:ext cx="6036310" cy="2124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503D22-C3F8-4C91-9F15-87EFAC25E21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882" y="1068635"/>
            <a:ext cx="3429000" cy="2041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91E3A1-C432-428C-8CDF-170472B68AC0}"/>
              </a:ext>
            </a:extLst>
          </p:cNvPr>
          <p:cNvSpPr txBox="1"/>
          <p:nvPr/>
        </p:nvSpPr>
        <p:spPr>
          <a:xfrm>
            <a:off x="379412" y="120334"/>
            <a:ext cx="64785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2. Source: 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pulsed power diode accelerator in </a:t>
            </a:r>
            <a:r>
              <a:rPr lang="en-US" dirty="0" err="1"/>
              <a:t>vaccum</a:t>
            </a:r>
            <a:r>
              <a:rPr lang="en-US" dirty="0"/>
              <a:t> chamber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X-ray source (alternative: dentist x-ray source)</a:t>
            </a:r>
          </a:p>
        </p:txBody>
      </p:sp>
    </p:spTree>
    <p:extLst>
      <p:ext uri="{BB962C8B-B14F-4D97-AF65-F5344CB8AC3E}">
        <p14:creationId xmlns:p14="http://schemas.microsoft.com/office/powerpoint/2010/main" val="50879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24280-7463-47B3-8BAB-7A60651758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72" b="5320"/>
          <a:stretch/>
        </p:blipFill>
        <p:spPr>
          <a:xfrm>
            <a:off x="0" y="1137190"/>
            <a:ext cx="6858000" cy="3343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A475AEC-EBF7-41C8-AA5A-CEBECC384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4775429"/>
            <a:ext cx="66960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ans"/>
              </a:rPr>
              <a:t>3.2 Natural Axes of the Laue Spot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>
              <a:ln>
                <a:noFill/>
              </a:ln>
              <a:solidFill>
                <a:srgbClr val="2E2E2E"/>
              </a:solidFill>
              <a:effectLst/>
              <a:latin typeface="Nexus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ans"/>
              </a:rPr>
              <a:t>To describe the intensity redistribution near a Laue spot, due to a particular set of dislocations, the mutual orientation of two planes are important (Figs. 5 and 8):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ans"/>
              </a:rPr>
              <a:t>  </a:t>
            </a:r>
            <a:r>
              <a:rPr kumimoji="0" lang="en-US" altLang="en-US" sz="21000" b="0" i="0" u="none" strike="noStrike" cap="none" normalizeH="0" baseline="0" dirty="0">
                <a:ln>
                  <a:noFill/>
                </a:ln>
                <a:solidFill>
                  <a:srgbClr val="2E2E2E"/>
                </a:solidFill>
                <a:effectLst/>
                <a:latin typeface="NexusSans"/>
              </a:rPr>
              <a:t>   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5464BF-2399-4EC2-BE53-AEA25E5C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5971530"/>
            <a:ext cx="66960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3EC3BF-D063-4A5B-9287-283971C0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97A8A-2755-41A8-8005-42A3F2FE249D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70AE84-A609-48F5-A317-F7945CF51C57}"/>
              </a:ext>
            </a:extLst>
          </p:cNvPr>
          <p:cNvSpPr txBox="1"/>
          <p:nvPr/>
        </p:nvSpPr>
        <p:spPr>
          <a:xfrm>
            <a:off x="440871" y="215974"/>
            <a:ext cx="59456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5. Testing: Laue diffraction patterns of plastic spheres</a:t>
            </a:r>
          </a:p>
        </p:txBody>
      </p:sp>
    </p:spTree>
    <p:extLst>
      <p:ext uri="{BB962C8B-B14F-4D97-AF65-F5344CB8AC3E}">
        <p14:creationId xmlns:p14="http://schemas.microsoft.com/office/powerpoint/2010/main" val="161842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293</Words>
  <Application>Microsoft Office PowerPoint</Application>
  <PresentationFormat>A4 Paper (210x297 mm)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NexusSans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Aecenar.lb@outlook.com</cp:lastModifiedBy>
  <cp:revision>62</cp:revision>
  <dcterms:created xsi:type="dcterms:W3CDTF">2021-03-04T14:14:54Z</dcterms:created>
  <dcterms:modified xsi:type="dcterms:W3CDTF">2021-04-03T16:08:01Z</dcterms:modified>
</cp:coreProperties>
</file>